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32" r:id="rId4"/>
  </p:sldMasterIdLst>
  <p:notesMasterIdLst>
    <p:notesMasterId r:id="rId28"/>
  </p:notesMasterIdLst>
  <p:handoutMasterIdLst>
    <p:handoutMasterId r:id="rId29"/>
  </p:handoutMasterIdLst>
  <p:sldIdLst>
    <p:sldId id="256" r:id="rId5"/>
    <p:sldId id="264" r:id="rId6"/>
    <p:sldId id="265" r:id="rId7"/>
    <p:sldId id="299" r:id="rId8"/>
    <p:sldId id="315" r:id="rId9"/>
    <p:sldId id="337" r:id="rId10"/>
    <p:sldId id="328" r:id="rId11"/>
    <p:sldId id="330" r:id="rId12"/>
    <p:sldId id="331" r:id="rId13"/>
    <p:sldId id="333" r:id="rId14"/>
    <p:sldId id="338" r:id="rId15"/>
    <p:sldId id="344" r:id="rId16"/>
    <p:sldId id="339" r:id="rId17"/>
    <p:sldId id="340" r:id="rId18"/>
    <p:sldId id="342" r:id="rId19"/>
    <p:sldId id="343" r:id="rId20"/>
    <p:sldId id="341" r:id="rId21"/>
    <p:sldId id="345" r:id="rId22"/>
    <p:sldId id="349" r:id="rId23"/>
    <p:sldId id="305" r:id="rId24"/>
    <p:sldId id="347" r:id="rId25"/>
    <p:sldId id="346" r:id="rId26"/>
    <p:sldId id="348" r:id="rId27"/>
  </p:sldIdLst>
  <p:sldSz cx="9144000" cy="6858000" type="screen4x3"/>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49E3459-D057-4175-BF78-F3B1617CB414}" v="5" dt="2026-02-18T18:26:20.518"/>
  </p1510:revLst>
</p1510:revInfo>
</file>

<file path=ppt/tableStyles.xml><?xml version="1.0" encoding="utf-8"?>
<a:tblStyleLst xmlns:a="http://schemas.openxmlformats.org/drawingml/2006/main" def="{5C22544A-7EE6-4342-B048-85BDC9FD1C3A}">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87" autoAdjust="0"/>
    <p:restoredTop sz="86421" autoAdjust="0"/>
  </p:normalViewPr>
  <p:slideViewPr>
    <p:cSldViewPr>
      <p:cViewPr varScale="1">
        <p:scale>
          <a:sx n="95" d="100"/>
          <a:sy n="95" d="100"/>
        </p:scale>
        <p:origin x="1662" y="96"/>
      </p:cViewPr>
      <p:guideLst>
        <p:guide orient="horz" pos="2160"/>
        <p:guide pos="2880"/>
      </p:guideLst>
    </p:cSldViewPr>
  </p:slideViewPr>
  <p:outlineViewPr>
    <p:cViewPr>
      <p:scale>
        <a:sx n="33" d="100"/>
        <a:sy n="33" d="100"/>
      </p:scale>
      <p:origin x="0" y="-168"/>
    </p:cViewPr>
  </p:outlineViewPr>
  <p:notesTextViewPr>
    <p:cViewPr>
      <p:scale>
        <a:sx n="3" d="2"/>
        <a:sy n="3" d="2"/>
      </p:scale>
      <p:origin x="0" y="0"/>
    </p:cViewPr>
  </p:notesTextViewPr>
  <p:sorterViewPr>
    <p:cViewPr>
      <p:scale>
        <a:sx n="114" d="100"/>
        <a:sy n="114" d="100"/>
      </p:scale>
      <p:origin x="0" y="0"/>
    </p:cViewPr>
  </p:sorterViewPr>
  <p:notesViewPr>
    <p:cSldViewPr>
      <p:cViewPr varScale="1">
        <p:scale>
          <a:sx n="90" d="100"/>
          <a:sy n="90" d="100"/>
        </p:scale>
        <p:origin x="3732" y="9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pril Bellard" userId="555c22db-8bac-4cb4-ad3a-9062470bcd4c" providerId="ADAL" clId="{570E2297-B2FD-4F0F-BEF1-E81D8ECD3744}"/>
    <pc:docChg chg="undo custSel addSld delSld modSld sldOrd">
      <pc:chgData name="April Bellard" userId="555c22db-8bac-4cb4-ad3a-9062470bcd4c" providerId="ADAL" clId="{570E2297-B2FD-4F0F-BEF1-E81D8ECD3744}" dt="2026-02-18T18:27:36.984" v="6457" actId="20577"/>
      <pc:docMkLst>
        <pc:docMk/>
      </pc:docMkLst>
      <pc:sldChg chg="modSp mod">
        <pc:chgData name="April Bellard" userId="555c22db-8bac-4cb4-ad3a-9062470bcd4c" providerId="ADAL" clId="{570E2297-B2FD-4F0F-BEF1-E81D8ECD3744}" dt="2026-01-27T17:30:24.153" v="18" actId="20577"/>
        <pc:sldMkLst>
          <pc:docMk/>
          <pc:sldMk cId="0" sldId="256"/>
        </pc:sldMkLst>
        <pc:spChg chg="mod">
          <ac:chgData name="April Bellard" userId="555c22db-8bac-4cb4-ad3a-9062470bcd4c" providerId="ADAL" clId="{570E2297-B2FD-4F0F-BEF1-E81D8ECD3744}" dt="2026-01-27T17:30:24.153" v="18" actId="20577"/>
          <ac:spMkLst>
            <pc:docMk/>
            <pc:sldMk cId="0" sldId="256"/>
            <ac:spMk id="6" creationId="{00000000-0000-0000-0000-000000000000}"/>
          </ac:spMkLst>
        </pc:spChg>
      </pc:sldChg>
      <pc:sldChg chg="modSp mod">
        <pc:chgData name="April Bellard" userId="555c22db-8bac-4cb4-ad3a-9062470bcd4c" providerId="ADAL" clId="{570E2297-B2FD-4F0F-BEF1-E81D8ECD3744}" dt="2026-01-27T17:39:17.552" v="303" actId="12"/>
        <pc:sldMkLst>
          <pc:docMk/>
          <pc:sldMk cId="1756783558" sldId="264"/>
        </pc:sldMkLst>
        <pc:spChg chg="mod">
          <ac:chgData name="April Bellard" userId="555c22db-8bac-4cb4-ad3a-9062470bcd4c" providerId="ADAL" clId="{570E2297-B2FD-4F0F-BEF1-E81D8ECD3744}" dt="2026-01-27T17:39:17.552" v="303" actId="12"/>
          <ac:spMkLst>
            <pc:docMk/>
            <pc:sldMk cId="1756783558" sldId="264"/>
            <ac:spMk id="5" creationId="{00000000-0000-0000-0000-000000000000}"/>
          </ac:spMkLst>
        </pc:spChg>
      </pc:sldChg>
      <pc:sldChg chg="modSp mod ord">
        <pc:chgData name="April Bellard" userId="555c22db-8bac-4cb4-ad3a-9062470bcd4c" providerId="ADAL" clId="{570E2297-B2FD-4F0F-BEF1-E81D8ECD3744}" dt="2026-02-18T18:18:01.985" v="6119" actId="6549"/>
        <pc:sldMkLst>
          <pc:docMk/>
          <pc:sldMk cId="189686101" sldId="265"/>
        </pc:sldMkLst>
        <pc:spChg chg="mod">
          <ac:chgData name="April Bellard" userId="555c22db-8bac-4cb4-ad3a-9062470bcd4c" providerId="ADAL" clId="{570E2297-B2FD-4F0F-BEF1-E81D8ECD3744}" dt="2026-01-27T17:38:31.253" v="300" actId="20577"/>
          <ac:spMkLst>
            <pc:docMk/>
            <pc:sldMk cId="189686101" sldId="265"/>
            <ac:spMk id="2" creationId="{00000000-0000-0000-0000-000000000000}"/>
          </ac:spMkLst>
        </pc:spChg>
        <pc:spChg chg="mod">
          <ac:chgData name="April Bellard" userId="555c22db-8bac-4cb4-ad3a-9062470bcd4c" providerId="ADAL" clId="{570E2297-B2FD-4F0F-BEF1-E81D8ECD3744}" dt="2026-02-18T18:18:01.985" v="6119" actId="6549"/>
          <ac:spMkLst>
            <pc:docMk/>
            <pc:sldMk cId="189686101" sldId="265"/>
            <ac:spMk id="5" creationId="{00000000-0000-0000-0000-000000000000}"/>
          </ac:spMkLst>
        </pc:spChg>
      </pc:sldChg>
      <pc:sldChg chg="modSp mod">
        <pc:chgData name="April Bellard" userId="555c22db-8bac-4cb4-ad3a-9062470bcd4c" providerId="ADAL" clId="{570E2297-B2FD-4F0F-BEF1-E81D8ECD3744}" dt="2026-02-18T18:21:21.031" v="6147" actId="207"/>
        <pc:sldMkLst>
          <pc:docMk/>
          <pc:sldMk cId="4249496098" sldId="299"/>
        </pc:sldMkLst>
        <pc:spChg chg="mod">
          <ac:chgData name="April Bellard" userId="555c22db-8bac-4cb4-ad3a-9062470bcd4c" providerId="ADAL" clId="{570E2297-B2FD-4F0F-BEF1-E81D8ECD3744}" dt="2026-01-27T17:41:45.130" v="496" actId="20577"/>
          <ac:spMkLst>
            <pc:docMk/>
            <pc:sldMk cId="4249496098" sldId="299"/>
            <ac:spMk id="2" creationId="{00000000-0000-0000-0000-000000000000}"/>
          </ac:spMkLst>
        </pc:spChg>
        <pc:spChg chg="mod">
          <ac:chgData name="April Bellard" userId="555c22db-8bac-4cb4-ad3a-9062470bcd4c" providerId="ADAL" clId="{570E2297-B2FD-4F0F-BEF1-E81D8ECD3744}" dt="2026-02-18T18:21:21.031" v="6147" actId="207"/>
          <ac:spMkLst>
            <pc:docMk/>
            <pc:sldMk cId="4249496098" sldId="299"/>
            <ac:spMk id="5" creationId="{00000000-0000-0000-0000-000000000000}"/>
          </ac:spMkLst>
        </pc:spChg>
      </pc:sldChg>
      <pc:sldChg chg="delSp modSp mod">
        <pc:chgData name="April Bellard" userId="555c22db-8bac-4cb4-ad3a-9062470bcd4c" providerId="ADAL" clId="{570E2297-B2FD-4F0F-BEF1-E81D8ECD3744}" dt="2026-01-27T20:58:58.880" v="6049" actId="255"/>
        <pc:sldMkLst>
          <pc:docMk/>
          <pc:sldMk cId="1565615577" sldId="305"/>
        </pc:sldMkLst>
        <pc:spChg chg="mod">
          <ac:chgData name="April Bellard" userId="555c22db-8bac-4cb4-ad3a-9062470bcd4c" providerId="ADAL" clId="{570E2297-B2FD-4F0F-BEF1-E81D8ECD3744}" dt="2026-01-27T20:58:58.880" v="6049" actId="255"/>
          <ac:spMkLst>
            <pc:docMk/>
            <pc:sldMk cId="1565615577" sldId="305"/>
            <ac:spMk id="2" creationId="{00000000-0000-0000-0000-000000000000}"/>
          </ac:spMkLst>
        </pc:spChg>
        <pc:spChg chg="mod">
          <ac:chgData name="April Bellard" userId="555c22db-8bac-4cb4-ad3a-9062470bcd4c" providerId="ADAL" clId="{570E2297-B2FD-4F0F-BEF1-E81D8ECD3744}" dt="2026-01-27T20:54:30.507" v="6032" actId="14100"/>
          <ac:spMkLst>
            <pc:docMk/>
            <pc:sldMk cId="1565615577" sldId="305"/>
            <ac:spMk id="5" creationId="{00000000-0000-0000-0000-000000000000}"/>
          </ac:spMkLst>
        </pc:spChg>
      </pc:sldChg>
      <pc:sldChg chg="modSp mod">
        <pc:chgData name="April Bellard" userId="555c22db-8bac-4cb4-ad3a-9062470bcd4c" providerId="ADAL" clId="{570E2297-B2FD-4F0F-BEF1-E81D8ECD3744}" dt="2026-01-27T20:15:47.421" v="4121" actId="207"/>
        <pc:sldMkLst>
          <pc:docMk/>
          <pc:sldMk cId="3362502745" sldId="315"/>
        </pc:sldMkLst>
        <pc:spChg chg="mod">
          <ac:chgData name="April Bellard" userId="555c22db-8bac-4cb4-ad3a-9062470bcd4c" providerId="ADAL" clId="{570E2297-B2FD-4F0F-BEF1-E81D8ECD3744}" dt="2026-01-27T17:43:04.054" v="572"/>
          <ac:spMkLst>
            <pc:docMk/>
            <pc:sldMk cId="3362502745" sldId="315"/>
            <ac:spMk id="2" creationId="{00000000-0000-0000-0000-000000000000}"/>
          </ac:spMkLst>
        </pc:spChg>
        <pc:spChg chg="mod">
          <ac:chgData name="April Bellard" userId="555c22db-8bac-4cb4-ad3a-9062470bcd4c" providerId="ADAL" clId="{570E2297-B2FD-4F0F-BEF1-E81D8ECD3744}" dt="2026-01-27T20:15:47.421" v="4121" actId="207"/>
          <ac:spMkLst>
            <pc:docMk/>
            <pc:sldMk cId="3362502745" sldId="315"/>
            <ac:spMk id="5" creationId="{00000000-0000-0000-0000-000000000000}"/>
          </ac:spMkLst>
        </pc:spChg>
      </pc:sldChg>
      <pc:sldChg chg="modSp mod ord">
        <pc:chgData name="April Bellard" userId="555c22db-8bac-4cb4-ad3a-9062470bcd4c" providerId="ADAL" clId="{570E2297-B2FD-4F0F-BEF1-E81D8ECD3744}" dt="2026-01-27T18:35:10.293" v="2515" actId="6549"/>
        <pc:sldMkLst>
          <pc:docMk/>
          <pc:sldMk cId="2231516067" sldId="328"/>
        </pc:sldMkLst>
        <pc:spChg chg="mod">
          <ac:chgData name="April Bellard" userId="555c22db-8bac-4cb4-ad3a-9062470bcd4c" providerId="ADAL" clId="{570E2297-B2FD-4F0F-BEF1-E81D8ECD3744}" dt="2026-01-27T18:33:33.177" v="2409" actId="20577"/>
          <ac:spMkLst>
            <pc:docMk/>
            <pc:sldMk cId="2231516067" sldId="328"/>
            <ac:spMk id="2" creationId="{EDB60945-0F97-40B3-BA2A-BEE421DE5EA1}"/>
          </ac:spMkLst>
        </pc:spChg>
        <pc:spChg chg="mod">
          <ac:chgData name="April Bellard" userId="555c22db-8bac-4cb4-ad3a-9062470bcd4c" providerId="ADAL" clId="{570E2297-B2FD-4F0F-BEF1-E81D8ECD3744}" dt="2026-01-27T18:35:10.293" v="2515" actId="6549"/>
          <ac:spMkLst>
            <pc:docMk/>
            <pc:sldMk cId="2231516067" sldId="328"/>
            <ac:spMk id="5" creationId="{2F27D3F0-8414-45E6-86E6-47D6389A3F2B}"/>
          </ac:spMkLst>
        </pc:spChg>
      </pc:sldChg>
      <pc:sldChg chg="modSp mod ord">
        <pc:chgData name="April Bellard" userId="555c22db-8bac-4cb4-ad3a-9062470bcd4c" providerId="ADAL" clId="{570E2297-B2FD-4F0F-BEF1-E81D8ECD3744}" dt="2026-01-27T18:09:32.925" v="1857" actId="20577"/>
        <pc:sldMkLst>
          <pc:docMk/>
          <pc:sldMk cId="568350583" sldId="330"/>
        </pc:sldMkLst>
        <pc:spChg chg="mod">
          <ac:chgData name="April Bellard" userId="555c22db-8bac-4cb4-ad3a-9062470bcd4c" providerId="ADAL" clId="{570E2297-B2FD-4F0F-BEF1-E81D8ECD3744}" dt="2026-01-27T18:09:32.925" v="1857" actId="20577"/>
          <ac:spMkLst>
            <pc:docMk/>
            <pc:sldMk cId="568350583" sldId="330"/>
            <ac:spMk id="5" creationId="{2D9DEF00-6901-4609-86E1-9A76DA5048A6}"/>
          </ac:spMkLst>
        </pc:spChg>
      </pc:sldChg>
      <pc:sldChg chg="addSp modSp mod ord">
        <pc:chgData name="April Bellard" userId="555c22db-8bac-4cb4-ad3a-9062470bcd4c" providerId="ADAL" clId="{570E2297-B2FD-4F0F-BEF1-E81D8ECD3744}" dt="2026-01-27T18:36:54.563" v="2623" actId="14100"/>
        <pc:sldMkLst>
          <pc:docMk/>
          <pc:sldMk cId="536661922" sldId="331"/>
        </pc:sldMkLst>
        <pc:spChg chg="mod">
          <ac:chgData name="April Bellard" userId="555c22db-8bac-4cb4-ad3a-9062470bcd4c" providerId="ADAL" clId="{570E2297-B2FD-4F0F-BEF1-E81D8ECD3744}" dt="2026-01-27T18:36:54.563" v="2623" actId="14100"/>
          <ac:spMkLst>
            <pc:docMk/>
            <pc:sldMk cId="536661922" sldId="331"/>
            <ac:spMk id="5" creationId="{9C581993-727D-40A8-95AB-81A315A24349}"/>
          </ac:spMkLst>
        </pc:spChg>
        <pc:picChg chg="add mod">
          <ac:chgData name="April Bellard" userId="555c22db-8bac-4cb4-ad3a-9062470bcd4c" providerId="ADAL" clId="{570E2297-B2FD-4F0F-BEF1-E81D8ECD3744}" dt="2026-01-27T18:16:55.301" v="1885" actId="1076"/>
          <ac:picMkLst>
            <pc:docMk/>
            <pc:sldMk cId="536661922" sldId="331"/>
            <ac:picMk id="3" creationId="{DAA6DB70-F358-63E2-F5FA-D46B8F946C2A}"/>
          </ac:picMkLst>
        </pc:picChg>
      </pc:sldChg>
      <pc:sldChg chg="addSp delSp modSp mod">
        <pc:chgData name="April Bellard" userId="555c22db-8bac-4cb4-ad3a-9062470bcd4c" providerId="ADAL" clId="{570E2297-B2FD-4F0F-BEF1-E81D8ECD3744}" dt="2026-01-27T18:01:10.684" v="1552" actId="14100"/>
        <pc:sldMkLst>
          <pc:docMk/>
          <pc:sldMk cId="444199254" sldId="333"/>
        </pc:sldMkLst>
        <pc:spChg chg="add mod">
          <ac:chgData name="April Bellard" userId="555c22db-8bac-4cb4-ad3a-9062470bcd4c" providerId="ADAL" clId="{570E2297-B2FD-4F0F-BEF1-E81D8ECD3744}" dt="2026-01-27T18:00:41.508" v="1548" actId="20577"/>
          <ac:spMkLst>
            <pc:docMk/>
            <pc:sldMk cId="444199254" sldId="333"/>
            <ac:spMk id="5" creationId="{545E204A-6DBF-5E94-D2D9-26190E793D99}"/>
          </ac:spMkLst>
        </pc:spChg>
        <pc:picChg chg="add mod">
          <ac:chgData name="April Bellard" userId="555c22db-8bac-4cb4-ad3a-9062470bcd4c" providerId="ADAL" clId="{570E2297-B2FD-4F0F-BEF1-E81D8ECD3744}" dt="2026-01-27T18:01:10.684" v="1552" actId="14100"/>
          <ac:picMkLst>
            <pc:docMk/>
            <pc:sldMk cId="444199254" sldId="333"/>
            <ac:picMk id="8" creationId="{B2CBBB09-F0E9-48C3-41D5-89DC01436775}"/>
          </ac:picMkLst>
        </pc:picChg>
      </pc:sldChg>
      <pc:sldChg chg="modSp new mod">
        <pc:chgData name="April Bellard" userId="555c22db-8bac-4cb4-ad3a-9062470bcd4c" providerId="ADAL" clId="{570E2297-B2FD-4F0F-BEF1-E81D8ECD3744}" dt="2026-02-18T18:20:12.829" v="6135" actId="255"/>
        <pc:sldMkLst>
          <pc:docMk/>
          <pc:sldMk cId="2863313021" sldId="337"/>
        </pc:sldMkLst>
        <pc:spChg chg="mod">
          <ac:chgData name="April Bellard" userId="555c22db-8bac-4cb4-ad3a-9062470bcd4c" providerId="ADAL" clId="{570E2297-B2FD-4F0F-BEF1-E81D8ECD3744}" dt="2026-02-18T18:20:12.829" v="6135" actId="255"/>
          <ac:spMkLst>
            <pc:docMk/>
            <pc:sldMk cId="2863313021" sldId="337"/>
            <ac:spMk id="2" creationId="{B7B230DC-4A46-FF0A-0B64-A72BAE731C9A}"/>
          </ac:spMkLst>
        </pc:spChg>
        <pc:spChg chg="mod">
          <ac:chgData name="April Bellard" userId="555c22db-8bac-4cb4-ad3a-9062470bcd4c" providerId="ADAL" clId="{570E2297-B2FD-4F0F-BEF1-E81D8ECD3744}" dt="2026-01-27T17:41:56.972" v="500" actId="27636"/>
          <ac:spMkLst>
            <pc:docMk/>
            <pc:sldMk cId="2863313021" sldId="337"/>
            <ac:spMk id="4" creationId="{7A8FD026-C9B9-F10C-4679-C7ECBD138727}"/>
          </ac:spMkLst>
        </pc:spChg>
        <pc:spChg chg="mod">
          <ac:chgData name="April Bellard" userId="555c22db-8bac-4cb4-ad3a-9062470bcd4c" providerId="ADAL" clId="{570E2297-B2FD-4F0F-BEF1-E81D8ECD3744}" dt="2026-01-27T20:09:55.358" v="3826" actId="20577"/>
          <ac:spMkLst>
            <pc:docMk/>
            <pc:sldMk cId="2863313021" sldId="337"/>
            <ac:spMk id="5" creationId="{609F9E60-E074-39C8-3EDD-73006D37FB26}"/>
          </ac:spMkLst>
        </pc:spChg>
      </pc:sldChg>
      <pc:sldChg chg="addSp modSp new mod">
        <pc:chgData name="April Bellard" userId="555c22db-8bac-4cb4-ad3a-9062470bcd4c" providerId="ADAL" clId="{570E2297-B2FD-4F0F-BEF1-E81D8ECD3744}" dt="2026-01-27T18:22:28.446" v="1901" actId="14100"/>
        <pc:sldMkLst>
          <pc:docMk/>
          <pc:sldMk cId="2151654554" sldId="338"/>
        </pc:sldMkLst>
        <pc:spChg chg="mod">
          <ac:chgData name="April Bellard" userId="555c22db-8bac-4cb4-ad3a-9062470bcd4c" providerId="ADAL" clId="{570E2297-B2FD-4F0F-BEF1-E81D8ECD3744}" dt="2026-01-27T18:22:05.371" v="1896" actId="122"/>
          <ac:spMkLst>
            <pc:docMk/>
            <pc:sldMk cId="2151654554" sldId="338"/>
            <ac:spMk id="2" creationId="{8A33123F-1B87-D24D-702D-F898FF54B0B2}"/>
          </ac:spMkLst>
        </pc:spChg>
        <pc:spChg chg="mod">
          <ac:chgData name="April Bellard" userId="555c22db-8bac-4cb4-ad3a-9062470bcd4c" providerId="ADAL" clId="{570E2297-B2FD-4F0F-BEF1-E81D8ECD3744}" dt="2026-01-27T18:22:01.961" v="1895" actId="27636"/>
          <ac:spMkLst>
            <pc:docMk/>
            <pc:sldMk cId="2151654554" sldId="338"/>
            <ac:spMk id="4" creationId="{7E2F9C84-9AB9-E046-6119-6C1321BFA347}"/>
          </ac:spMkLst>
        </pc:spChg>
        <pc:picChg chg="add mod">
          <ac:chgData name="April Bellard" userId="555c22db-8bac-4cb4-ad3a-9062470bcd4c" providerId="ADAL" clId="{570E2297-B2FD-4F0F-BEF1-E81D8ECD3744}" dt="2026-01-27T18:22:28.446" v="1901" actId="14100"/>
          <ac:picMkLst>
            <pc:docMk/>
            <pc:sldMk cId="2151654554" sldId="338"/>
            <ac:picMk id="6" creationId="{830849A6-EA38-40A8-F9C2-8B3342244DCC}"/>
          </ac:picMkLst>
        </pc:picChg>
      </pc:sldChg>
      <pc:sldChg chg="addSp modSp new mod">
        <pc:chgData name="April Bellard" userId="555c22db-8bac-4cb4-ad3a-9062470bcd4c" providerId="ADAL" clId="{570E2297-B2FD-4F0F-BEF1-E81D8ECD3744}" dt="2026-01-27T18:39:58.329" v="2678" actId="207"/>
        <pc:sldMkLst>
          <pc:docMk/>
          <pc:sldMk cId="3248782171" sldId="339"/>
        </pc:sldMkLst>
        <pc:spChg chg="mod">
          <ac:chgData name="April Bellard" userId="555c22db-8bac-4cb4-ad3a-9062470bcd4c" providerId="ADAL" clId="{570E2297-B2FD-4F0F-BEF1-E81D8ECD3744}" dt="2026-01-27T18:24:08.893" v="1943" actId="2711"/>
          <ac:spMkLst>
            <pc:docMk/>
            <pc:sldMk cId="3248782171" sldId="339"/>
            <ac:spMk id="2" creationId="{781A409E-916C-799E-0980-A95094C33445}"/>
          </ac:spMkLst>
        </pc:spChg>
        <pc:spChg chg="mod">
          <ac:chgData name="April Bellard" userId="555c22db-8bac-4cb4-ad3a-9062470bcd4c" providerId="ADAL" clId="{570E2297-B2FD-4F0F-BEF1-E81D8ECD3744}" dt="2026-01-27T18:28:51.678" v="2377" actId="27636"/>
          <ac:spMkLst>
            <pc:docMk/>
            <pc:sldMk cId="3248782171" sldId="339"/>
            <ac:spMk id="4" creationId="{16D54F4B-B9B2-306A-88B8-4F71906B53F6}"/>
          </ac:spMkLst>
        </pc:spChg>
        <pc:spChg chg="add mod">
          <ac:chgData name="April Bellard" userId="555c22db-8bac-4cb4-ad3a-9062470bcd4c" providerId="ADAL" clId="{570E2297-B2FD-4F0F-BEF1-E81D8ECD3744}" dt="2026-01-27T18:39:58.329" v="2678" actId="207"/>
          <ac:spMkLst>
            <pc:docMk/>
            <pc:sldMk cId="3248782171" sldId="339"/>
            <ac:spMk id="6" creationId="{8D8F9E71-EE5B-3AB1-6076-79BE18EB5F50}"/>
          </ac:spMkLst>
        </pc:spChg>
      </pc:sldChg>
      <pc:sldChg chg="delSp modSp new mod">
        <pc:chgData name="April Bellard" userId="555c22db-8bac-4cb4-ad3a-9062470bcd4c" providerId="ADAL" clId="{570E2297-B2FD-4F0F-BEF1-E81D8ECD3744}" dt="2026-01-27T20:06:12.666" v="3656" actId="20577"/>
        <pc:sldMkLst>
          <pc:docMk/>
          <pc:sldMk cId="3874804027" sldId="340"/>
        </pc:sldMkLst>
        <pc:spChg chg="mod">
          <ac:chgData name="April Bellard" userId="555c22db-8bac-4cb4-ad3a-9062470bcd4c" providerId="ADAL" clId="{570E2297-B2FD-4F0F-BEF1-E81D8ECD3744}" dt="2026-01-27T18:41:40.081" v="2690" actId="27636"/>
          <ac:spMkLst>
            <pc:docMk/>
            <pc:sldMk cId="3874804027" sldId="340"/>
            <ac:spMk id="2" creationId="{EF166C82-EE41-B9A0-3BAF-1B149283B55B}"/>
          </ac:spMkLst>
        </pc:spChg>
        <pc:spChg chg="mod">
          <ac:chgData name="April Bellard" userId="555c22db-8bac-4cb4-ad3a-9062470bcd4c" providerId="ADAL" clId="{570E2297-B2FD-4F0F-BEF1-E81D8ECD3744}" dt="2026-01-27T18:41:40.078" v="2689" actId="27636"/>
          <ac:spMkLst>
            <pc:docMk/>
            <pc:sldMk cId="3874804027" sldId="340"/>
            <ac:spMk id="4" creationId="{86084387-0703-F0A4-93FE-ECF4450433DF}"/>
          </ac:spMkLst>
        </pc:spChg>
        <pc:spChg chg="mod">
          <ac:chgData name="April Bellard" userId="555c22db-8bac-4cb4-ad3a-9062470bcd4c" providerId="ADAL" clId="{570E2297-B2FD-4F0F-BEF1-E81D8ECD3744}" dt="2026-01-27T20:06:12.666" v="3656" actId="20577"/>
          <ac:spMkLst>
            <pc:docMk/>
            <pc:sldMk cId="3874804027" sldId="340"/>
            <ac:spMk id="5" creationId="{A8E2BE33-6003-7247-8017-6C26F26AB002}"/>
          </ac:spMkLst>
        </pc:spChg>
      </pc:sldChg>
      <pc:sldChg chg="modSp new mod ord">
        <pc:chgData name="April Bellard" userId="555c22db-8bac-4cb4-ad3a-9062470bcd4c" providerId="ADAL" clId="{570E2297-B2FD-4F0F-BEF1-E81D8ECD3744}" dt="2026-02-18T18:20:37.365" v="6145" actId="20577"/>
        <pc:sldMkLst>
          <pc:docMk/>
          <pc:sldMk cId="3914898706" sldId="341"/>
        </pc:sldMkLst>
        <pc:spChg chg="mod">
          <ac:chgData name="April Bellard" userId="555c22db-8bac-4cb4-ad3a-9062470bcd4c" providerId="ADAL" clId="{570E2297-B2FD-4F0F-BEF1-E81D8ECD3744}" dt="2026-01-27T19:49:36.785" v="3528" actId="20577"/>
          <ac:spMkLst>
            <pc:docMk/>
            <pc:sldMk cId="3914898706" sldId="341"/>
            <ac:spMk id="2" creationId="{8C5AD156-9B36-C857-8DCD-35BBDF08B0BB}"/>
          </ac:spMkLst>
        </pc:spChg>
        <pc:spChg chg="mod">
          <ac:chgData name="April Bellard" userId="555c22db-8bac-4cb4-ad3a-9062470bcd4c" providerId="ADAL" clId="{570E2297-B2FD-4F0F-BEF1-E81D8ECD3744}" dt="2026-01-27T19:49:23.244" v="3514" actId="27636"/>
          <ac:spMkLst>
            <pc:docMk/>
            <pc:sldMk cId="3914898706" sldId="341"/>
            <ac:spMk id="4" creationId="{8B634B90-D9F9-6F12-0373-1BDF4683F15A}"/>
          </ac:spMkLst>
        </pc:spChg>
        <pc:spChg chg="mod">
          <ac:chgData name="April Bellard" userId="555c22db-8bac-4cb4-ad3a-9062470bcd4c" providerId="ADAL" clId="{570E2297-B2FD-4F0F-BEF1-E81D8ECD3744}" dt="2026-02-18T18:20:37.365" v="6145" actId="20577"/>
          <ac:spMkLst>
            <pc:docMk/>
            <pc:sldMk cId="3914898706" sldId="341"/>
            <ac:spMk id="5" creationId="{44AEE0E7-10A4-FEFE-5F2E-C554E1273697}"/>
          </ac:spMkLst>
        </pc:spChg>
      </pc:sldChg>
      <pc:sldChg chg="addSp delSp modSp new mod">
        <pc:chgData name="April Bellard" userId="555c22db-8bac-4cb4-ad3a-9062470bcd4c" providerId="ADAL" clId="{570E2297-B2FD-4F0F-BEF1-E81D8ECD3744}" dt="2026-01-27T19:57:40.352" v="3566" actId="14100"/>
        <pc:sldMkLst>
          <pc:docMk/>
          <pc:sldMk cId="2984961781" sldId="342"/>
        </pc:sldMkLst>
        <pc:spChg chg="mod">
          <ac:chgData name="April Bellard" userId="555c22db-8bac-4cb4-ad3a-9062470bcd4c" providerId="ADAL" clId="{570E2297-B2FD-4F0F-BEF1-E81D8ECD3744}" dt="2026-01-27T19:56:51.563" v="3560" actId="20577"/>
          <ac:spMkLst>
            <pc:docMk/>
            <pc:sldMk cId="2984961781" sldId="342"/>
            <ac:spMk id="2" creationId="{5FFE460F-73AB-6C47-25EC-F62E93C6C191}"/>
          </ac:spMkLst>
        </pc:spChg>
        <pc:spChg chg="mod">
          <ac:chgData name="April Bellard" userId="555c22db-8bac-4cb4-ad3a-9062470bcd4c" providerId="ADAL" clId="{570E2297-B2FD-4F0F-BEF1-E81D8ECD3744}" dt="2026-01-27T19:56:46.640" v="3541" actId="27636"/>
          <ac:spMkLst>
            <pc:docMk/>
            <pc:sldMk cId="2984961781" sldId="342"/>
            <ac:spMk id="4" creationId="{62DC8BA1-DE85-8DCA-DAB3-01723B24630E}"/>
          </ac:spMkLst>
        </pc:spChg>
        <pc:picChg chg="add mod ord">
          <ac:chgData name="April Bellard" userId="555c22db-8bac-4cb4-ad3a-9062470bcd4c" providerId="ADAL" clId="{570E2297-B2FD-4F0F-BEF1-E81D8ECD3744}" dt="2026-01-27T19:57:40.352" v="3566" actId="14100"/>
          <ac:picMkLst>
            <pc:docMk/>
            <pc:sldMk cId="2984961781" sldId="342"/>
            <ac:picMk id="7" creationId="{171655DD-C234-FE34-F7C0-727D83EEC063}"/>
          </ac:picMkLst>
        </pc:picChg>
      </pc:sldChg>
      <pc:sldChg chg="addSp delSp modSp new mod">
        <pc:chgData name="April Bellard" userId="555c22db-8bac-4cb4-ad3a-9062470bcd4c" providerId="ADAL" clId="{570E2297-B2FD-4F0F-BEF1-E81D8ECD3744}" dt="2026-01-27T20:07:16.449" v="3694" actId="27636"/>
        <pc:sldMkLst>
          <pc:docMk/>
          <pc:sldMk cId="168282699" sldId="343"/>
        </pc:sldMkLst>
        <pc:spChg chg="mod">
          <ac:chgData name="April Bellard" userId="555c22db-8bac-4cb4-ad3a-9062470bcd4c" providerId="ADAL" clId="{570E2297-B2FD-4F0F-BEF1-E81D8ECD3744}" dt="2026-01-27T19:59:28.012" v="3593" actId="20577"/>
          <ac:spMkLst>
            <pc:docMk/>
            <pc:sldMk cId="168282699" sldId="343"/>
            <ac:spMk id="2" creationId="{E88CD38C-F5E3-C7E6-1146-5AE207990B1B}"/>
          </ac:spMkLst>
        </pc:spChg>
        <pc:spChg chg="mod">
          <ac:chgData name="April Bellard" userId="555c22db-8bac-4cb4-ad3a-9062470bcd4c" providerId="ADAL" clId="{570E2297-B2FD-4F0F-BEF1-E81D8ECD3744}" dt="2026-01-27T20:07:16.449" v="3694" actId="27636"/>
          <ac:spMkLst>
            <pc:docMk/>
            <pc:sldMk cId="168282699" sldId="343"/>
            <ac:spMk id="4" creationId="{D93CD905-D159-AE0C-7233-CE9B532747DC}"/>
          </ac:spMkLst>
        </pc:spChg>
        <pc:picChg chg="add mod ord">
          <ac:chgData name="April Bellard" userId="555c22db-8bac-4cb4-ad3a-9062470bcd4c" providerId="ADAL" clId="{570E2297-B2FD-4F0F-BEF1-E81D8ECD3744}" dt="2026-01-27T19:58:47.577" v="3571" actId="14100"/>
          <ac:picMkLst>
            <pc:docMk/>
            <pc:sldMk cId="168282699" sldId="343"/>
            <ac:picMk id="7" creationId="{1791388B-896F-EA5C-1793-50EEA383A11A}"/>
          </ac:picMkLst>
        </pc:picChg>
      </pc:sldChg>
      <pc:sldChg chg="delSp modSp new mod">
        <pc:chgData name="April Bellard" userId="555c22db-8bac-4cb4-ad3a-9062470bcd4c" providerId="ADAL" clId="{570E2297-B2FD-4F0F-BEF1-E81D8ECD3744}" dt="2026-01-27T20:19:40.836" v="4206" actId="207"/>
        <pc:sldMkLst>
          <pc:docMk/>
          <pc:sldMk cId="1399468473" sldId="344"/>
        </pc:sldMkLst>
        <pc:spChg chg="mod">
          <ac:chgData name="April Bellard" userId="555c22db-8bac-4cb4-ad3a-9062470bcd4c" providerId="ADAL" clId="{570E2297-B2FD-4F0F-BEF1-E81D8ECD3744}" dt="2026-01-27T20:19:10.579" v="4191" actId="20577"/>
          <ac:spMkLst>
            <pc:docMk/>
            <pc:sldMk cId="1399468473" sldId="344"/>
            <ac:spMk id="2" creationId="{CB763035-A8FE-39C6-9401-D97A0DBC705A}"/>
          </ac:spMkLst>
        </pc:spChg>
        <pc:spChg chg="mod">
          <ac:chgData name="April Bellard" userId="555c22db-8bac-4cb4-ad3a-9062470bcd4c" providerId="ADAL" clId="{570E2297-B2FD-4F0F-BEF1-E81D8ECD3744}" dt="2026-01-27T20:07:16.438" v="3693" actId="27636"/>
          <ac:spMkLst>
            <pc:docMk/>
            <pc:sldMk cId="1399468473" sldId="344"/>
            <ac:spMk id="4" creationId="{D9856778-CB40-DA41-795B-9099A1C8405A}"/>
          </ac:spMkLst>
        </pc:spChg>
        <pc:spChg chg="mod">
          <ac:chgData name="April Bellard" userId="555c22db-8bac-4cb4-ad3a-9062470bcd4c" providerId="ADAL" clId="{570E2297-B2FD-4F0F-BEF1-E81D8ECD3744}" dt="2026-01-27T20:19:40.836" v="4206" actId="207"/>
          <ac:spMkLst>
            <pc:docMk/>
            <pc:sldMk cId="1399468473" sldId="344"/>
            <ac:spMk id="5" creationId="{0AB087B4-D0D8-CFC4-955D-C02DE4A29F8A}"/>
          </ac:spMkLst>
        </pc:spChg>
      </pc:sldChg>
      <pc:sldChg chg="modSp new mod">
        <pc:chgData name="April Bellard" userId="555c22db-8bac-4cb4-ad3a-9062470bcd4c" providerId="ADAL" clId="{570E2297-B2FD-4F0F-BEF1-E81D8ECD3744}" dt="2026-01-27T20:24:19.011" v="4626" actId="20577"/>
        <pc:sldMkLst>
          <pc:docMk/>
          <pc:sldMk cId="725261874" sldId="345"/>
        </pc:sldMkLst>
        <pc:spChg chg="mod">
          <ac:chgData name="April Bellard" userId="555c22db-8bac-4cb4-ad3a-9062470bcd4c" providerId="ADAL" clId="{570E2297-B2FD-4F0F-BEF1-E81D8ECD3744}" dt="2026-01-27T20:20:18.032" v="4210" actId="122"/>
          <ac:spMkLst>
            <pc:docMk/>
            <pc:sldMk cId="725261874" sldId="345"/>
            <ac:spMk id="2" creationId="{593A63C5-A647-C237-0971-F0DFCC2ECA31}"/>
          </ac:spMkLst>
        </pc:spChg>
        <pc:spChg chg="mod">
          <ac:chgData name="April Bellard" userId="555c22db-8bac-4cb4-ad3a-9062470bcd4c" providerId="ADAL" clId="{570E2297-B2FD-4F0F-BEF1-E81D8ECD3744}" dt="2026-01-27T20:20:14.630" v="4209" actId="27636"/>
          <ac:spMkLst>
            <pc:docMk/>
            <pc:sldMk cId="725261874" sldId="345"/>
            <ac:spMk id="4" creationId="{E101ED76-3660-7137-1288-DBE3C7984970}"/>
          </ac:spMkLst>
        </pc:spChg>
        <pc:spChg chg="mod">
          <ac:chgData name="April Bellard" userId="555c22db-8bac-4cb4-ad3a-9062470bcd4c" providerId="ADAL" clId="{570E2297-B2FD-4F0F-BEF1-E81D8ECD3744}" dt="2026-01-27T20:24:19.011" v="4626" actId="20577"/>
          <ac:spMkLst>
            <pc:docMk/>
            <pc:sldMk cId="725261874" sldId="345"/>
            <ac:spMk id="5" creationId="{4CDEA708-1B3E-F158-0900-E0A1D9471D7A}"/>
          </ac:spMkLst>
        </pc:spChg>
      </pc:sldChg>
      <pc:sldChg chg="delSp modSp new mod">
        <pc:chgData name="April Bellard" userId="555c22db-8bac-4cb4-ad3a-9062470bcd4c" providerId="ADAL" clId="{570E2297-B2FD-4F0F-BEF1-E81D8ECD3744}" dt="2026-01-27T20:53:49.635" v="6028" actId="27636"/>
        <pc:sldMkLst>
          <pc:docMk/>
          <pc:sldMk cId="602772378" sldId="346"/>
        </pc:sldMkLst>
        <pc:spChg chg="mod">
          <ac:chgData name="April Bellard" userId="555c22db-8bac-4cb4-ad3a-9062470bcd4c" providerId="ADAL" clId="{570E2297-B2FD-4F0F-BEF1-E81D8ECD3744}" dt="2026-01-27T20:42:45.749" v="5589" actId="122"/>
          <ac:spMkLst>
            <pc:docMk/>
            <pc:sldMk cId="602772378" sldId="346"/>
            <ac:spMk id="2" creationId="{851A638E-60DC-7091-13DD-EA335647D179}"/>
          </ac:spMkLst>
        </pc:spChg>
        <pc:spChg chg="mod">
          <ac:chgData name="April Bellard" userId="555c22db-8bac-4cb4-ad3a-9062470bcd4c" providerId="ADAL" clId="{570E2297-B2FD-4F0F-BEF1-E81D8ECD3744}" dt="2026-01-27T20:42:27.816" v="5587" actId="27636"/>
          <ac:spMkLst>
            <pc:docMk/>
            <pc:sldMk cId="602772378" sldId="346"/>
            <ac:spMk id="4" creationId="{A2893DBD-CF1A-537F-E7E8-86D0B8A63782}"/>
          </ac:spMkLst>
        </pc:spChg>
        <pc:spChg chg="mod">
          <ac:chgData name="April Bellard" userId="555c22db-8bac-4cb4-ad3a-9062470bcd4c" providerId="ADAL" clId="{570E2297-B2FD-4F0F-BEF1-E81D8ECD3744}" dt="2026-01-27T20:53:49.635" v="6028" actId="27636"/>
          <ac:spMkLst>
            <pc:docMk/>
            <pc:sldMk cId="602772378" sldId="346"/>
            <ac:spMk id="5" creationId="{1117A0FE-4FB6-ECCD-057E-8C7CDAB8A60F}"/>
          </ac:spMkLst>
        </pc:spChg>
      </pc:sldChg>
      <pc:sldChg chg="addSp delSp modSp new mod ord">
        <pc:chgData name="April Bellard" userId="555c22db-8bac-4cb4-ad3a-9062470bcd4c" providerId="ADAL" clId="{570E2297-B2FD-4F0F-BEF1-E81D8ECD3744}" dt="2026-01-27T20:58:31.513" v="6047" actId="122"/>
        <pc:sldMkLst>
          <pc:docMk/>
          <pc:sldMk cId="890668772" sldId="347"/>
        </pc:sldMkLst>
        <pc:spChg chg="mod">
          <ac:chgData name="April Bellard" userId="555c22db-8bac-4cb4-ad3a-9062470bcd4c" providerId="ADAL" clId="{570E2297-B2FD-4F0F-BEF1-E81D8ECD3744}" dt="2026-01-27T20:58:31.513" v="6047" actId="122"/>
          <ac:spMkLst>
            <pc:docMk/>
            <pc:sldMk cId="890668772" sldId="347"/>
            <ac:spMk id="2" creationId="{130FBFE3-E082-DB76-E296-F487F43514A2}"/>
          </ac:spMkLst>
        </pc:spChg>
        <pc:spChg chg="mod">
          <ac:chgData name="April Bellard" userId="555c22db-8bac-4cb4-ad3a-9062470bcd4c" providerId="ADAL" clId="{570E2297-B2FD-4F0F-BEF1-E81D8ECD3744}" dt="2026-01-27T20:58:29.549" v="6046" actId="27636"/>
          <ac:spMkLst>
            <pc:docMk/>
            <pc:sldMk cId="890668772" sldId="347"/>
            <ac:spMk id="4" creationId="{AAD47484-BA25-2760-1338-479D09AD7860}"/>
          </ac:spMkLst>
        </pc:spChg>
        <pc:picChg chg="add mod ord">
          <ac:chgData name="April Bellard" userId="555c22db-8bac-4cb4-ad3a-9062470bcd4c" providerId="ADAL" clId="{570E2297-B2FD-4F0F-BEF1-E81D8ECD3744}" dt="2026-01-27T20:58:19.796" v="6044" actId="1076"/>
          <ac:picMkLst>
            <pc:docMk/>
            <pc:sldMk cId="890668772" sldId="347"/>
            <ac:picMk id="7" creationId="{841754D8-CF77-E6B9-2524-B402587CF806}"/>
          </ac:picMkLst>
        </pc:picChg>
      </pc:sldChg>
      <pc:sldChg chg="delSp modSp new mod">
        <pc:chgData name="April Bellard" userId="555c22db-8bac-4cb4-ad3a-9062470bcd4c" providerId="ADAL" clId="{570E2297-B2FD-4F0F-BEF1-E81D8ECD3744}" dt="2026-01-28T17:56:11.013" v="6098" actId="20577"/>
        <pc:sldMkLst>
          <pc:docMk/>
          <pc:sldMk cId="244263877" sldId="348"/>
        </pc:sldMkLst>
        <pc:spChg chg="mod">
          <ac:chgData name="April Bellard" userId="555c22db-8bac-4cb4-ad3a-9062470bcd4c" providerId="ADAL" clId="{570E2297-B2FD-4F0F-BEF1-E81D8ECD3744}" dt="2026-01-28T17:55:06.876" v="6093" actId="2711"/>
          <ac:spMkLst>
            <pc:docMk/>
            <pc:sldMk cId="244263877" sldId="348"/>
            <ac:spMk id="2" creationId="{CDCAD67B-C3A9-4F05-E5BC-FBB1374BCDF7}"/>
          </ac:spMkLst>
        </pc:spChg>
        <pc:spChg chg="mod">
          <ac:chgData name="April Bellard" userId="555c22db-8bac-4cb4-ad3a-9062470bcd4c" providerId="ADAL" clId="{570E2297-B2FD-4F0F-BEF1-E81D8ECD3744}" dt="2026-01-28T17:53:01.085" v="6054" actId="27636"/>
          <ac:spMkLst>
            <pc:docMk/>
            <pc:sldMk cId="244263877" sldId="348"/>
            <ac:spMk id="4" creationId="{B6F9516A-894D-B2F2-0F97-9E850CF3BE0A}"/>
          </ac:spMkLst>
        </pc:spChg>
        <pc:spChg chg="mod">
          <ac:chgData name="April Bellard" userId="555c22db-8bac-4cb4-ad3a-9062470bcd4c" providerId="ADAL" clId="{570E2297-B2FD-4F0F-BEF1-E81D8ECD3744}" dt="2026-01-28T17:56:11.013" v="6098" actId="20577"/>
          <ac:spMkLst>
            <pc:docMk/>
            <pc:sldMk cId="244263877" sldId="348"/>
            <ac:spMk id="5" creationId="{5012DBC3-69AC-EEAF-4D90-A4A5725F6307}"/>
          </ac:spMkLst>
        </pc:spChg>
      </pc:sldChg>
      <pc:sldChg chg="modSp new mod">
        <pc:chgData name="April Bellard" userId="555c22db-8bac-4cb4-ad3a-9062470bcd4c" providerId="ADAL" clId="{570E2297-B2FD-4F0F-BEF1-E81D8ECD3744}" dt="2026-02-18T18:27:36.984" v="6457" actId="20577"/>
        <pc:sldMkLst>
          <pc:docMk/>
          <pc:sldMk cId="318087797" sldId="349"/>
        </pc:sldMkLst>
        <pc:spChg chg="mod">
          <ac:chgData name="April Bellard" userId="555c22db-8bac-4cb4-ad3a-9062470bcd4c" providerId="ADAL" clId="{570E2297-B2FD-4F0F-BEF1-E81D8ECD3744}" dt="2026-02-18T18:22:08.229" v="6178" actId="2711"/>
          <ac:spMkLst>
            <pc:docMk/>
            <pc:sldMk cId="318087797" sldId="349"/>
            <ac:spMk id="2" creationId="{CFFD7698-F8B9-9816-739E-3B21154307CC}"/>
          </ac:spMkLst>
        </pc:spChg>
        <pc:spChg chg="mod">
          <ac:chgData name="April Bellard" userId="555c22db-8bac-4cb4-ad3a-9062470bcd4c" providerId="ADAL" clId="{570E2297-B2FD-4F0F-BEF1-E81D8ECD3744}" dt="2026-02-18T18:21:10.716" v="6146" actId="27636"/>
          <ac:spMkLst>
            <pc:docMk/>
            <pc:sldMk cId="318087797" sldId="349"/>
            <ac:spMk id="4" creationId="{EC3ECA45-BC83-0065-48D6-69C7A64A38C4}"/>
          </ac:spMkLst>
        </pc:spChg>
        <pc:spChg chg="mod">
          <ac:chgData name="April Bellard" userId="555c22db-8bac-4cb4-ad3a-9062470bcd4c" providerId="ADAL" clId="{570E2297-B2FD-4F0F-BEF1-E81D8ECD3744}" dt="2026-02-18T18:27:36.984" v="6457" actId="20577"/>
          <ac:spMkLst>
            <pc:docMk/>
            <pc:sldMk cId="318087797" sldId="349"/>
            <ac:spMk id="5" creationId="{50E7DE18-8A95-6F1C-9962-3F0E4A56ED0F}"/>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38475" cy="463696"/>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339" y="1"/>
            <a:ext cx="3038475" cy="463696"/>
          </a:xfrm>
          <a:prstGeom prst="rect">
            <a:avLst/>
          </a:prstGeom>
        </p:spPr>
        <p:txBody>
          <a:bodyPr vert="horz" lIns="91440" tIns="45720" rIns="91440" bIns="45720" rtlCol="0"/>
          <a:lstStyle>
            <a:lvl1pPr algn="r">
              <a:defRPr sz="1200"/>
            </a:lvl1pPr>
          </a:lstStyle>
          <a:p>
            <a:fld id="{D3A86F6C-7EF2-4A9C-9598-212515C03411}" type="datetimeFigureOut">
              <a:rPr lang="en-US" smtClean="0"/>
              <a:pPr/>
              <a:t>2/18/2026</a:t>
            </a:fld>
            <a:endParaRPr lang="en-US" dirty="0"/>
          </a:p>
        </p:txBody>
      </p:sp>
      <p:sp>
        <p:nvSpPr>
          <p:cNvPr id="4" name="Footer Placeholder 3"/>
          <p:cNvSpPr>
            <a:spLocks noGrp="1"/>
          </p:cNvSpPr>
          <p:nvPr>
            <p:ph type="ftr" sz="quarter" idx="2"/>
          </p:nvPr>
        </p:nvSpPr>
        <p:spPr>
          <a:xfrm>
            <a:off x="1" y="8772379"/>
            <a:ext cx="3038475" cy="463696"/>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9" y="8772379"/>
            <a:ext cx="3038475" cy="463696"/>
          </a:xfrm>
          <a:prstGeom prst="rect">
            <a:avLst/>
          </a:prstGeom>
        </p:spPr>
        <p:txBody>
          <a:bodyPr vert="horz" lIns="91440" tIns="45720" rIns="91440" bIns="45720" rtlCol="0" anchor="b"/>
          <a:lstStyle>
            <a:lvl1pPr algn="r">
              <a:defRPr sz="1200"/>
            </a:lvl1pPr>
          </a:lstStyle>
          <a:p>
            <a:fld id="{56895292-EAEA-489F-B7D1-EE957DF0D2BF}" type="slidenum">
              <a:rPr lang="en-US" smtClean="0"/>
              <a:pPr/>
              <a:t>‹#›</a:t>
            </a:fld>
            <a:endParaRPr lang="en-US" dirty="0"/>
          </a:p>
        </p:txBody>
      </p:sp>
    </p:spTree>
    <p:extLst>
      <p:ext uri="{BB962C8B-B14F-4D97-AF65-F5344CB8AC3E}">
        <p14:creationId xmlns:p14="http://schemas.microsoft.com/office/powerpoint/2010/main" val="32613960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180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1804"/>
          </a:xfrm>
          <a:prstGeom prst="rect">
            <a:avLst/>
          </a:prstGeom>
        </p:spPr>
        <p:txBody>
          <a:bodyPr vert="horz" lIns="93177" tIns="46589" rIns="93177" bIns="46589" rtlCol="0"/>
          <a:lstStyle>
            <a:lvl1pPr algn="r">
              <a:defRPr sz="1200"/>
            </a:lvl1pPr>
          </a:lstStyle>
          <a:p>
            <a:fld id="{0D70AFE0-FEC9-4DE6-BFB7-7F461AA517A3}" type="datetimeFigureOut">
              <a:rPr lang="en-US" smtClean="0"/>
              <a:pPr/>
              <a:t>2/18/2026</a:t>
            </a:fld>
            <a:endParaRPr lang="en-US" dirty="0"/>
          </a:p>
        </p:txBody>
      </p:sp>
      <p:sp>
        <p:nvSpPr>
          <p:cNvPr id="4" name="Slide Image Placeholder 3"/>
          <p:cNvSpPr>
            <a:spLocks noGrp="1" noRot="1" noChangeAspect="1"/>
          </p:cNvSpPr>
          <p:nvPr>
            <p:ph type="sldImg" idx="2"/>
          </p:nvPr>
        </p:nvSpPr>
        <p:spPr>
          <a:xfrm>
            <a:off x="1195388" y="692150"/>
            <a:ext cx="4619625" cy="3463925"/>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387136"/>
            <a:ext cx="5608320" cy="4156234"/>
          </a:xfrm>
          <a:prstGeom prst="rect">
            <a:avLst/>
          </a:prstGeom>
        </p:spPr>
        <p:txBody>
          <a:bodyPr vert="horz" lIns="93177" tIns="46589" rIns="93177" bIns="4658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37840" cy="461804"/>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772669"/>
            <a:ext cx="3037840" cy="461804"/>
          </a:xfrm>
          <a:prstGeom prst="rect">
            <a:avLst/>
          </a:prstGeom>
        </p:spPr>
        <p:txBody>
          <a:bodyPr vert="horz" lIns="93177" tIns="46589" rIns="93177" bIns="46589" rtlCol="0" anchor="b"/>
          <a:lstStyle>
            <a:lvl1pPr algn="r">
              <a:defRPr sz="1200"/>
            </a:lvl1pPr>
          </a:lstStyle>
          <a:p>
            <a:fld id="{9B57B089-3B37-4FCE-A8A7-D5C2E63F3F31}" type="slidenum">
              <a:rPr lang="en-US" smtClean="0"/>
              <a:pPr/>
              <a:t>‹#›</a:t>
            </a:fld>
            <a:endParaRPr lang="en-US" dirty="0"/>
          </a:p>
        </p:txBody>
      </p:sp>
    </p:spTree>
    <p:extLst>
      <p:ext uri="{BB962C8B-B14F-4D97-AF65-F5344CB8AC3E}">
        <p14:creationId xmlns:p14="http://schemas.microsoft.com/office/powerpoint/2010/main" val="3256530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B57B089-3B37-4FCE-A8A7-D5C2E63F3F31}" type="slidenum">
              <a:rPr lang="en-US" smtClean="0"/>
              <a:pPr/>
              <a:t>1</a:t>
            </a:fld>
            <a:endParaRPr lang="en-US" dirty="0"/>
          </a:p>
        </p:txBody>
      </p:sp>
    </p:spTree>
    <p:extLst>
      <p:ext uri="{BB962C8B-B14F-4D97-AF65-F5344CB8AC3E}">
        <p14:creationId xmlns:p14="http://schemas.microsoft.com/office/powerpoint/2010/main" val="38925667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57B089-3B37-4FCE-A8A7-D5C2E63F3F31}" type="slidenum">
              <a:rPr lang="en-US" smtClean="0"/>
              <a:pPr/>
              <a:t>2</a:t>
            </a:fld>
            <a:endParaRPr lang="en-US" dirty="0"/>
          </a:p>
        </p:txBody>
      </p:sp>
    </p:spTree>
    <p:extLst>
      <p:ext uri="{BB962C8B-B14F-4D97-AF65-F5344CB8AC3E}">
        <p14:creationId xmlns:p14="http://schemas.microsoft.com/office/powerpoint/2010/main" val="16934187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57B089-3B37-4FCE-A8A7-D5C2E63F3F31}" type="slidenum">
              <a:rPr lang="en-US" smtClean="0"/>
              <a:pPr/>
              <a:t>3</a:t>
            </a:fld>
            <a:endParaRPr lang="en-US" dirty="0"/>
          </a:p>
        </p:txBody>
      </p:sp>
    </p:spTree>
    <p:extLst>
      <p:ext uri="{BB962C8B-B14F-4D97-AF65-F5344CB8AC3E}">
        <p14:creationId xmlns:p14="http://schemas.microsoft.com/office/powerpoint/2010/main" val="9012124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57B089-3B37-4FCE-A8A7-D5C2E63F3F31}" type="slidenum">
              <a:rPr lang="en-US" smtClean="0"/>
              <a:pPr/>
              <a:t>4</a:t>
            </a:fld>
            <a:endParaRPr lang="en-US" dirty="0"/>
          </a:p>
        </p:txBody>
      </p:sp>
    </p:spTree>
    <p:extLst>
      <p:ext uri="{BB962C8B-B14F-4D97-AF65-F5344CB8AC3E}">
        <p14:creationId xmlns:p14="http://schemas.microsoft.com/office/powerpoint/2010/main" val="22513648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57B089-3B37-4FCE-A8A7-D5C2E63F3F31}" type="slidenum">
              <a:rPr lang="en-US" smtClean="0"/>
              <a:pPr/>
              <a:t>5</a:t>
            </a:fld>
            <a:endParaRPr lang="en-US" dirty="0"/>
          </a:p>
        </p:txBody>
      </p:sp>
    </p:spTree>
    <p:extLst>
      <p:ext uri="{BB962C8B-B14F-4D97-AF65-F5344CB8AC3E}">
        <p14:creationId xmlns:p14="http://schemas.microsoft.com/office/powerpoint/2010/main" val="32485779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57B089-3B37-4FCE-A8A7-D5C2E63F3F31}" type="slidenum">
              <a:rPr lang="en-US" smtClean="0"/>
              <a:pPr/>
              <a:t>20</a:t>
            </a:fld>
            <a:endParaRPr lang="en-US" dirty="0"/>
          </a:p>
        </p:txBody>
      </p:sp>
    </p:spTree>
    <p:extLst>
      <p:ext uri="{BB962C8B-B14F-4D97-AF65-F5344CB8AC3E}">
        <p14:creationId xmlns:p14="http://schemas.microsoft.com/office/powerpoint/2010/main" val="3125637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a:t>Click to edit Master title style</a:t>
            </a:r>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7441A21C-BB01-47C1-B218-A359820E1AB2}" type="datetime1">
              <a:rPr lang="en-US" smtClean="0"/>
              <a:pPr/>
              <a:t>2/18/2026</a:t>
            </a:fld>
            <a:endParaRPr lang="en-US" dirty="0"/>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dirty="0"/>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D48C95FA-06A0-4D5B-B5F3-645497A338F6}"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7A5527F8-66E2-4FD5-8E6F-F98849C5CD58}" type="datetime1">
              <a:rPr lang="en-US" smtClean="0"/>
              <a:pPr/>
              <a:t>2/18/2026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48C95FA-06A0-4D5B-B5F3-645497A338F6}"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70D7CC99-9419-4575-9E22-E08F3F05A632}" type="datetime1">
              <a:rPr lang="en-US" smtClean="0"/>
              <a:pPr/>
              <a:t>2/18/2026</a:t>
            </a:fld>
            <a:endParaRPr lang="en-US" dirty="0"/>
          </a:p>
        </p:txBody>
      </p:sp>
      <p:sp>
        <p:nvSpPr>
          <p:cNvPr id="5" name="Footer Placeholder 4"/>
          <p:cNvSpPr>
            <a:spLocks noGrp="1"/>
          </p:cNvSpPr>
          <p:nvPr>
            <p:ph type="ftr" sz="quarter" idx="11"/>
          </p:nvPr>
        </p:nvSpPr>
        <p:spPr>
          <a:xfrm>
            <a:off x="457201" y="6248207"/>
            <a:ext cx="5573483" cy="365125"/>
          </a:xfrm>
        </p:spPr>
        <p:txBody>
          <a:bodyPr/>
          <a:lstStyle/>
          <a:p>
            <a:endParaRPr lang="en-US" dirty="0"/>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6" name="Slide Number Placeholder 5"/>
          <p:cNvSpPr>
            <a:spLocks noGrp="1"/>
          </p:cNvSpPr>
          <p:nvPr>
            <p:ph type="sldNum" sz="quarter" idx="12"/>
          </p:nvPr>
        </p:nvSpPr>
        <p:spPr>
          <a:xfrm rot="5400000">
            <a:off x="5989638" y="144462"/>
            <a:ext cx="533400" cy="244476"/>
          </a:xfrm>
        </p:spPr>
        <p:txBody>
          <a:bodyPr/>
          <a:lstStyle/>
          <a:p>
            <a:fld id="{D48C95FA-06A0-4D5B-B5F3-645497A338F6}"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a:t>Click to edit Master title style</a:t>
            </a:r>
          </a:p>
        </p:txBody>
      </p:sp>
      <p:sp>
        <p:nvSpPr>
          <p:cNvPr id="4" name="Date Placeholder 3"/>
          <p:cNvSpPr>
            <a:spLocks noGrp="1"/>
          </p:cNvSpPr>
          <p:nvPr>
            <p:ph type="dt" sz="half" idx="10"/>
          </p:nvPr>
        </p:nvSpPr>
        <p:spPr/>
        <p:txBody>
          <a:bodyPr/>
          <a:lstStyle/>
          <a:p>
            <a:fld id="{9C7BC790-FA5C-4F55-B914-CD50B73CABA0}" type="datetime1">
              <a:rPr lang="en-US" smtClean="0"/>
              <a:pPr/>
              <a:t>2/18/2026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D48C95FA-06A0-4D5B-B5F3-645497A338F6}" type="slidenum">
              <a:rPr lang="en-US" smtClean="0"/>
              <a:pPr/>
              <a:t>‹#›</a:t>
            </a:fld>
            <a:endParaRPr lang="en-US" dirty="0"/>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a:t>Click to edit Master title style</a:t>
            </a:r>
          </a:p>
        </p:txBody>
      </p:sp>
      <p:sp>
        <p:nvSpPr>
          <p:cNvPr id="12" name="Date Placeholder 11"/>
          <p:cNvSpPr>
            <a:spLocks noGrp="1"/>
          </p:cNvSpPr>
          <p:nvPr>
            <p:ph type="dt" sz="half" idx="10"/>
          </p:nvPr>
        </p:nvSpPr>
        <p:spPr/>
        <p:txBody>
          <a:bodyPr/>
          <a:lstStyle/>
          <a:p>
            <a:fld id="{CE212C8E-8E6B-46C9-A654-D4F1A5D19B91}" type="datetime1">
              <a:rPr lang="en-US" smtClean="0"/>
              <a:pPr/>
              <a:t>2/18/2026</a:t>
            </a:fld>
            <a:endParaRPr lang="en-US" dirty="0"/>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D48C95FA-06A0-4D5B-B5F3-645497A338F6}" type="slidenum">
              <a:rPr lang="en-US" smtClean="0"/>
              <a:pPr/>
              <a:t>‹#›</a:t>
            </a:fld>
            <a:endParaRPr lang="en-US" dirty="0"/>
          </a:p>
        </p:txBody>
      </p:sp>
      <p:sp>
        <p:nvSpPr>
          <p:cNvPr id="14" name="Footer Placeholder 13"/>
          <p:cNvSpPr>
            <a:spLocks noGrp="1"/>
          </p:cNvSpPr>
          <p:nvPr>
            <p:ph type="ftr" sz="quarter" idx="12"/>
          </p:nvPr>
        </p:nvSpPr>
        <p:spPr/>
        <p:txBody>
          <a:bodyPr/>
          <a:lstStyle/>
          <a:p>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8" name="Date Placeholder 7"/>
          <p:cNvSpPr>
            <a:spLocks noGrp="1"/>
          </p:cNvSpPr>
          <p:nvPr>
            <p:ph type="dt" sz="half" idx="15"/>
          </p:nvPr>
        </p:nvSpPr>
        <p:spPr/>
        <p:txBody>
          <a:bodyPr rtlCol="0"/>
          <a:lstStyle/>
          <a:p>
            <a:fld id="{55313CC6-50E6-42D2-83D4-0F57AE39CACD}" type="datetime1">
              <a:rPr lang="en-US" smtClean="0"/>
              <a:pPr/>
              <a:t>2/18/2026</a:t>
            </a:fld>
            <a:endParaRPr lang="en-US" dirty="0"/>
          </a:p>
        </p:txBody>
      </p:sp>
      <p:sp>
        <p:nvSpPr>
          <p:cNvPr id="10" name="Slide Number Placeholder 9"/>
          <p:cNvSpPr>
            <a:spLocks noGrp="1"/>
          </p:cNvSpPr>
          <p:nvPr>
            <p:ph type="sldNum" sz="quarter" idx="16"/>
          </p:nvPr>
        </p:nvSpPr>
        <p:spPr/>
        <p:txBody>
          <a:bodyPr rtlCol="0"/>
          <a:lstStyle/>
          <a:p>
            <a:fld id="{D48C95FA-06A0-4D5B-B5F3-645497A338F6}" type="slidenum">
              <a:rPr lang="en-US" smtClean="0"/>
              <a:pPr/>
              <a:t>‹#›</a:t>
            </a:fld>
            <a:endParaRPr lang="en-US" dirty="0"/>
          </a:p>
        </p:txBody>
      </p:sp>
      <p:sp>
        <p:nvSpPr>
          <p:cNvPr id="12" name="Footer Placeholder 11"/>
          <p:cNvSpPr>
            <a:spLocks noGrp="1"/>
          </p:cNvSpPr>
          <p:nvPr>
            <p:ph type="ftr" sz="quarter" idx="17"/>
          </p:nvPr>
        </p:nvSpPr>
        <p:spPr/>
        <p:txBody>
          <a:bodyPr rtlCol="0"/>
          <a:lstStyle/>
          <a:p>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a:t>Click to edit Master title style</a:t>
            </a:r>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Date Placeholder 9"/>
          <p:cNvSpPr>
            <a:spLocks noGrp="1"/>
          </p:cNvSpPr>
          <p:nvPr>
            <p:ph type="dt" sz="half" idx="15"/>
          </p:nvPr>
        </p:nvSpPr>
        <p:spPr/>
        <p:txBody>
          <a:bodyPr rtlCol="0"/>
          <a:lstStyle/>
          <a:p>
            <a:fld id="{46F87F66-3047-41EF-B149-214C3B458918}" type="datetime1">
              <a:rPr lang="en-US" smtClean="0"/>
              <a:pPr/>
              <a:t>2/18/2026</a:t>
            </a:fld>
            <a:endParaRPr lang="en-US" dirty="0"/>
          </a:p>
        </p:txBody>
      </p:sp>
      <p:sp>
        <p:nvSpPr>
          <p:cNvPr id="12" name="Slide Number Placeholder 11"/>
          <p:cNvSpPr>
            <a:spLocks noGrp="1"/>
          </p:cNvSpPr>
          <p:nvPr>
            <p:ph type="sldNum" sz="quarter" idx="16"/>
          </p:nvPr>
        </p:nvSpPr>
        <p:spPr/>
        <p:txBody>
          <a:bodyPr rtlCol="0"/>
          <a:lstStyle/>
          <a:p>
            <a:fld id="{D48C95FA-06A0-4D5B-B5F3-645497A338F6}" type="slidenum">
              <a:rPr lang="en-US" smtClean="0"/>
              <a:pPr/>
              <a:t>‹#›</a:t>
            </a:fld>
            <a:endParaRPr lang="en-US" dirty="0"/>
          </a:p>
        </p:txBody>
      </p:sp>
      <p:sp>
        <p:nvSpPr>
          <p:cNvPr id="14" name="Footer Placeholder 13"/>
          <p:cNvSpPr>
            <a:spLocks noGrp="1"/>
          </p:cNvSpPr>
          <p:nvPr>
            <p:ph type="ftr" sz="quarter" idx="17"/>
          </p:nvPr>
        </p:nvSpPr>
        <p:spPr/>
        <p:txBody>
          <a:bodyPr rtlCol="0"/>
          <a:lstStyle/>
          <a:p>
            <a:endParaRPr lang="en-US" dirty="0"/>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CF286D5F-C123-4E32-92C2-8168D7C699CC}" type="datetime1">
              <a:rPr lang="en-US" smtClean="0"/>
              <a:pPr/>
              <a:t>2/18/2026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D48C95FA-06A0-4D5B-B5F3-645497A338F6}"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FE44A7-0900-4ACA-AA3B-7C5F91DF2A87}" type="datetime1">
              <a:rPr lang="en-US" smtClean="0"/>
              <a:pPr/>
              <a:t>2/18/2026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D48C95FA-06A0-4D5B-B5F3-645497A338F6}"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a:t>Click to edit Master title style</a:t>
            </a:r>
          </a:p>
        </p:txBody>
      </p:sp>
      <p:sp>
        <p:nvSpPr>
          <p:cNvPr id="5" name="Date Placeholder 4"/>
          <p:cNvSpPr>
            <a:spLocks noGrp="1"/>
          </p:cNvSpPr>
          <p:nvPr>
            <p:ph type="dt" sz="half" idx="10"/>
          </p:nvPr>
        </p:nvSpPr>
        <p:spPr/>
        <p:txBody>
          <a:bodyPr/>
          <a:lstStyle/>
          <a:p>
            <a:fld id="{1A516CC8-6713-42DA-A966-D388E2B78580}" type="datetime1">
              <a:rPr lang="en-US" smtClean="0"/>
              <a:pPr/>
              <a:t>2/18/2026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D48C95FA-06A0-4D5B-B5F3-645497A338F6}" type="slidenum">
              <a:rPr lang="en-US" smtClean="0"/>
              <a:pPr/>
              <a:t>‹#›</a:t>
            </a:fld>
            <a:endParaRPr lang="en-US" dirty="0"/>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a:t>Click to edit Master title style</a:t>
            </a:r>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Date Placeholder 11"/>
          <p:cNvSpPr>
            <a:spLocks noGrp="1"/>
          </p:cNvSpPr>
          <p:nvPr>
            <p:ph type="dt" sz="half" idx="10"/>
          </p:nvPr>
        </p:nvSpPr>
        <p:spPr>
          <a:xfrm>
            <a:off x="6248400" y="6248400"/>
            <a:ext cx="2667000" cy="365125"/>
          </a:xfrm>
        </p:spPr>
        <p:txBody>
          <a:bodyPr rtlCol="0"/>
          <a:lstStyle/>
          <a:p>
            <a:fld id="{D2E8EDDF-B7F5-48E6-B6AB-1D902E720930}" type="datetime1">
              <a:rPr lang="en-US" smtClean="0"/>
              <a:pPr/>
              <a:t>2/18/2026</a:t>
            </a:fld>
            <a:endParaRPr lang="en-US" dirty="0"/>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D48C95FA-06A0-4D5B-B5F3-645497A338F6}" type="slidenum">
              <a:rPr lang="en-US" smtClean="0"/>
              <a:pPr/>
              <a:t>‹#›</a:t>
            </a:fld>
            <a:endParaRPr lang="en-US" dirty="0"/>
          </a:p>
        </p:txBody>
      </p:sp>
      <p:sp>
        <p:nvSpPr>
          <p:cNvPr id="14" name="Footer Placeholder 13"/>
          <p:cNvSpPr>
            <a:spLocks noGrp="1"/>
          </p:cNvSpPr>
          <p:nvPr>
            <p:ph type="ftr" sz="quarter" idx="12"/>
          </p:nvPr>
        </p:nvSpPr>
        <p:spPr>
          <a:xfrm>
            <a:off x="1600200" y="6248206"/>
            <a:ext cx="4572000" cy="365125"/>
          </a:xfrm>
        </p:spPr>
        <p:txBody>
          <a:bodyPr rtlCol="0"/>
          <a:lstStyle/>
          <a:p>
            <a:endParaRPr lang="en-US" dirty="0"/>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dirty="0"/>
              <a:t>Click icon to add picture</a:t>
            </a:r>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a:t>Click to edit Master title style</a:t>
            </a:r>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9D0FDA71-BC13-4858-A56A-29CAABEBB85F}" type="datetime1">
              <a:rPr lang="en-US" smtClean="0"/>
              <a:pPr/>
              <a:t>2/18/2026</a:t>
            </a:fld>
            <a:endParaRPr lang="en-US" dirty="0"/>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dirty="0"/>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D48C95FA-06A0-4D5B-B5F3-645497A338F6}"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hf hdr="0" dt="0"/>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hyperlink" Target="https://www.medicare.gov/health-drug-plans/health-plans"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medicaid.gov/" TargetMode="External"/><Relationship Id="rId2" Type="http://schemas.openxmlformats.org/officeDocument/2006/relationships/hyperlink" Target="https://www.tmhp.com/" TargetMode="External"/><Relationship Id="rId1" Type="http://schemas.openxmlformats.org/officeDocument/2006/relationships/slideLayout" Target="../slideLayouts/slideLayout6.xml"/><Relationship Id="rId5" Type="http://schemas.openxmlformats.org/officeDocument/2006/relationships/hyperlink" Target="https://www.hhs.texas.gov/services/health/medicaid-chip/about-medicaid-chip/chip-state-plan" TargetMode="External"/><Relationship Id="rId4" Type="http://schemas.openxmlformats.org/officeDocument/2006/relationships/hyperlink" Target="https://www.hhs.texas.gov/services/health/medicaid-chip/about-medicaid-chip/expansion-medicaid-managed-care"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www.tmhp.com/" TargetMode="External"/><Relationship Id="rId2" Type="http://schemas.openxmlformats.org/officeDocument/2006/relationships/hyperlink" Target="https://www.hhs.texas.gov/services/health/medicaid-chip/about-medicaid-chip/chip-state-plan"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healthcare.gov/" TargetMode="External"/><Relationship Id="rId2" Type="http://schemas.openxmlformats.org/officeDocument/2006/relationships/hyperlink" Target="https://www.hhs.gov/healthcare/about-the-aca/index.html"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hcms.org/tmaimis/HARRIS/Practice_Resources/Practice_Management/ERISA.aspx"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www.hcms.org/tmaimis/HARRIS/Practice_Resources/Practice_Management/ERISA.aspx"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s://www.hcms.org/tmaimis/HARRIS/Practice_Resources/Practice_Management/ERISA.aspx"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mailto:April_Bellard@hcms.org"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hyperlink" Target="https://www.hcms.org/tmaimis/HARRIS/Practice_Resources/Billing_and_Payers/Payers/Medicare.aspx" TargetMode="External"/><Relationship Id="rId7" Type="http://schemas.openxmlformats.org/officeDocument/2006/relationships/hyperlink" Target="https://www.hcms.org/TMAIMIS/HARRIS/HARRIS/Practice_Resources/Billing_and_Payers/Payers/Marketplace.aspx"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s://www.hcms.org/tmaimis/HARRIS/Practice_Resources/Billing_and_Payers/Payers/Commercial_Plans.aspx" TargetMode="External"/><Relationship Id="rId5" Type="http://schemas.openxmlformats.org/officeDocument/2006/relationships/hyperlink" Target="https://www.hcms.org/tmaimis/HARRIS/Practice_Resources/Billing_and_Payers/Payers/Medicaid-CHIP.aspx" TargetMode="External"/><Relationship Id="rId4" Type="http://schemas.openxmlformats.org/officeDocument/2006/relationships/hyperlink" Target="https://www.hcms.org/tmaimis/HARRIS/Practice_Resources/Billing_and_Payers/Payers/Medicare_Advantage_Plans.aspx"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www.hcms.org/tmaimis/HARRIS/Practice_Resources/Billing_and_Payers/Where_to_File_Complaints.aspx"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hyperlink" Target="https://www.hcms.org/tmaimis/HARRIS/Practice_Resources/Quality%20Initiatives/HARRIS/Practice_Resources/Quality/Quality_Initiatives.aspx?hkey=1b26223b-7bf0-4b3e-8432-d396d75abf1c" TargetMode="External"/><Relationship Id="rId2" Type="http://schemas.openxmlformats.org/officeDocument/2006/relationships/hyperlink" Target="https://www.novitas-solutions.com/webcenter/portal/MedicareJH"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3886200"/>
            <a:ext cx="8229600" cy="1524000"/>
          </a:xfrm>
        </p:spPr>
        <p:txBody>
          <a:bodyPr>
            <a:noAutofit/>
          </a:bodyPr>
          <a:lstStyle/>
          <a:p>
            <a:pPr algn="ctr"/>
            <a:br>
              <a:rPr lang="en-US" sz="3600" b="1" dirty="0">
                <a:solidFill>
                  <a:schemeClr val="bg1"/>
                </a:solidFill>
              </a:rPr>
            </a:br>
            <a:br>
              <a:rPr lang="en-US" sz="3600" b="1" dirty="0">
                <a:solidFill>
                  <a:schemeClr val="bg1"/>
                </a:solidFill>
              </a:rPr>
            </a:br>
            <a:br>
              <a:rPr lang="en-US" sz="3600" b="1" dirty="0">
                <a:solidFill>
                  <a:schemeClr val="bg1"/>
                </a:solidFill>
              </a:rPr>
            </a:br>
            <a:br>
              <a:rPr lang="en-US" sz="3600" b="1" dirty="0">
                <a:solidFill>
                  <a:schemeClr val="bg1"/>
                </a:solidFill>
              </a:rPr>
            </a:br>
            <a:br>
              <a:rPr lang="en-US" sz="3600" b="1" dirty="0">
                <a:solidFill>
                  <a:schemeClr val="bg1"/>
                </a:solidFill>
              </a:rPr>
            </a:br>
            <a:br>
              <a:rPr lang="en-US" sz="3600" b="1" dirty="0">
                <a:solidFill>
                  <a:schemeClr val="bg1"/>
                </a:solidFill>
              </a:rPr>
            </a:br>
            <a:br>
              <a:rPr lang="en-US" sz="3600" b="1" dirty="0">
                <a:solidFill>
                  <a:schemeClr val="bg1"/>
                </a:solidFill>
              </a:rPr>
            </a:br>
            <a:br>
              <a:rPr lang="en-US" sz="3600" b="1" dirty="0">
                <a:solidFill>
                  <a:schemeClr val="bg1"/>
                </a:solidFill>
              </a:rPr>
            </a:br>
            <a:br>
              <a:rPr lang="en-US" sz="3600" b="1" dirty="0">
                <a:solidFill>
                  <a:schemeClr val="bg1"/>
                </a:solidFill>
              </a:rPr>
            </a:br>
            <a:br>
              <a:rPr lang="en-US" sz="3600" b="1" dirty="0">
                <a:solidFill>
                  <a:schemeClr val="bg1"/>
                </a:solidFill>
              </a:rPr>
            </a:br>
            <a:br>
              <a:rPr lang="en-US" sz="3600" b="1" dirty="0">
                <a:solidFill>
                  <a:schemeClr val="bg1"/>
                </a:solidFill>
              </a:rPr>
            </a:br>
            <a:br>
              <a:rPr lang="en-US" sz="3600" b="1" dirty="0">
                <a:solidFill>
                  <a:schemeClr val="bg1"/>
                </a:solidFill>
              </a:rPr>
            </a:br>
            <a:br>
              <a:rPr lang="en-US" sz="3600" b="1" dirty="0">
                <a:solidFill>
                  <a:schemeClr val="bg1"/>
                </a:solidFill>
              </a:rPr>
            </a:br>
            <a:br>
              <a:rPr lang="en-US" sz="3600" b="1" dirty="0">
                <a:solidFill>
                  <a:schemeClr val="bg1"/>
                </a:solidFill>
              </a:rPr>
            </a:br>
            <a:br>
              <a:rPr lang="en-US" sz="3600" b="1" dirty="0">
                <a:solidFill>
                  <a:schemeClr val="bg1"/>
                </a:solidFill>
              </a:rPr>
            </a:br>
            <a:br>
              <a:rPr lang="en-US" sz="3600" b="1" dirty="0">
                <a:solidFill>
                  <a:schemeClr val="bg1"/>
                </a:solidFill>
              </a:rPr>
            </a:br>
            <a:br>
              <a:rPr lang="en-US" sz="3600" dirty="0">
                <a:solidFill>
                  <a:schemeClr val="bg1"/>
                </a:solidFill>
              </a:rPr>
            </a:br>
            <a:br>
              <a:rPr lang="en-US" sz="1800" b="1" dirty="0">
                <a:solidFill>
                  <a:schemeClr val="bg1"/>
                </a:solidFill>
                <a:latin typeface="Calibri" panose="020F0502020204030204" pitchFamily="34" charset="0"/>
              </a:rPr>
            </a:br>
            <a:br>
              <a:rPr lang="en-US" sz="1800" b="1" dirty="0">
                <a:solidFill>
                  <a:schemeClr val="bg1"/>
                </a:solidFill>
                <a:latin typeface="Calibri" panose="020F0502020204030204" pitchFamily="34" charset="0"/>
              </a:rPr>
            </a:br>
            <a:endParaRPr lang="en-US" sz="1800" b="1" dirty="0">
              <a:solidFill>
                <a:schemeClr val="bg1"/>
              </a:solidFill>
              <a:latin typeface="Calibri" panose="020F0502020204030204" pitchFamily="34" charset="0"/>
            </a:endParaRPr>
          </a:p>
        </p:txBody>
      </p:sp>
      <p:pic>
        <p:nvPicPr>
          <p:cNvPr id="4" name="Picture 3" descr="COMPLETE HCMS LOGO blk-wht.jpg"/>
          <p:cNvPicPr>
            <a:picLocks noChangeAspect="1"/>
          </p:cNvPicPr>
          <p:nvPr/>
        </p:nvPicPr>
        <p:blipFill>
          <a:blip r:embed="rId3" cstate="print"/>
          <a:stretch>
            <a:fillRect/>
          </a:stretch>
        </p:blipFill>
        <p:spPr>
          <a:xfrm>
            <a:off x="7010400" y="38100"/>
            <a:ext cx="1984248" cy="723900"/>
          </a:xfrm>
          <a:prstGeom prst="rect">
            <a:avLst/>
          </a:prstGeom>
        </p:spPr>
      </p:pic>
      <p:sp>
        <p:nvSpPr>
          <p:cNvPr id="6" name="TextBox 5"/>
          <p:cNvSpPr txBox="1"/>
          <p:nvPr/>
        </p:nvSpPr>
        <p:spPr>
          <a:xfrm>
            <a:off x="685800" y="857310"/>
            <a:ext cx="7620000" cy="4247317"/>
          </a:xfrm>
          <a:prstGeom prst="rect">
            <a:avLst/>
          </a:prstGeom>
          <a:noFill/>
        </p:spPr>
        <p:txBody>
          <a:bodyPr wrap="square" rtlCol="0">
            <a:spAutoFit/>
          </a:bodyPr>
          <a:lstStyle/>
          <a:p>
            <a:pPr algn="ctr"/>
            <a:endParaRPr lang="en-US" sz="2200" dirty="0">
              <a:solidFill>
                <a:schemeClr val="bg1"/>
              </a:solidFill>
              <a:latin typeface="Times New Roman" panose="02020603050405020304" pitchFamily="18" charset="0"/>
              <a:cs typeface="Times New Roman" panose="02020603050405020304" pitchFamily="18" charset="0"/>
            </a:endParaRPr>
          </a:p>
          <a:p>
            <a:pPr algn="ctr"/>
            <a:endParaRPr lang="en-US" sz="2800" b="1" dirty="0">
              <a:solidFill>
                <a:schemeClr val="bg1"/>
              </a:solidFill>
              <a:latin typeface="Times New Roman" panose="02020603050405020304" pitchFamily="18" charset="0"/>
              <a:cs typeface="Times New Roman" panose="02020603050405020304" pitchFamily="18" charset="0"/>
            </a:endParaRPr>
          </a:p>
          <a:p>
            <a:pPr algn="ctr"/>
            <a:r>
              <a:rPr lang="en-US" sz="2800" b="1" dirty="0">
                <a:solidFill>
                  <a:schemeClr val="bg1"/>
                </a:solidFill>
                <a:latin typeface="Times New Roman" panose="02020603050405020304" pitchFamily="18" charset="0"/>
                <a:cs typeface="Times New Roman" panose="02020603050405020304" pitchFamily="18" charset="0"/>
              </a:rPr>
              <a:t>The Business of Medicine</a:t>
            </a:r>
          </a:p>
          <a:p>
            <a:pPr algn="ctr"/>
            <a:r>
              <a:rPr lang="en-US" sz="2400" b="1" dirty="0">
                <a:solidFill>
                  <a:schemeClr val="bg1"/>
                </a:solidFill>
                <a:latin typeface="Times New Roman" panose="02020603050405020304" pitchFamily="18" charset="0"/>
                <a:cs typeface="Times New Roman" panose="02020603050405020304" pitchFamily="18" charset="0"/>
              </a:rPr>
              <a:t>Health Insurance Basics</a:t>
            </a:r>
          </a:p>
          <a:p>
            <a:pPr algn="ctr"/>
            <a:endParaRPr lang="en-US" sz="2200" dirty="0">
              <a:solidFill>
                <a:schemeClr val="bg1"/>
              </a:solidFill>
              <a:latin typeface="Times New Roman" panose="02020603050405020304" pitchFamily="18" charset="0"/>
              <a:cs typeface="Times New Roman" panose="02020603050405020304" pitchFamily="18" charset="0"/>
            </a:endParaRPr>
          </a:p>
          <a:p>
            <a:pPr algn="ctr"/>
            <a:r>
              <a:rPr lang="en-US" sz="2200" dirty="0">
                <a:solidFill>
                  <a:schemeClr val="bg1"/>
                </a:solidFill>
                <a:latin typeface="Times New Roman" panose="02020603050405020304" pitchFamily="18" charset="0"/>
                <a:cs typeface="Times New Roman" panose="02020603050405020304" pitchFamily="18" charset="0"/>
              </a:rPr>
              <a:t>Harris County Medical Society (HCMS)</a:t>
            </a:r>
          </a:p>
          <a:p>
            <a:pPr algn="ctr"/>
            <a:endParaRPr lang="en-US" sz="2200" dirty="0">
              <a:solidFill>
                <a:schemeClr val="bg1"/>
              </a:solidFill>
              <a:latin typeface="Times New Roman" panose="02020603050405020304" pitchFamily="18" charset="0"/>
              <a:cs typeface="Times New Roman" panose="02020603050405020304" pitchFamily="18" charset="0"/>
            </a:endParaRPr>
          </a:p>
          <a:p>
            <a:pPr algn="ctr"/>
            <a:r>
              <a:rPr lang="en-US" sz="2200" dirty="0">
                <a:solidFill>
                  <a:schemeClr val="bg1"/>
                </a:solidFill>
                <a:latin typeface="Times New Roman" panose="02020603050405020304" pitchFamily="18" charset="0"/>
                <a:cs typeface="Times New Roman" panose="02020603050405020304" pitchFamily="18" charset="0"/>
              </a:rPr>
              <a:t>April A. Bellard, MHA</a:t>
            </a:r>
          </a:p>
          <a:p>
            <a:pPr algn="ctr"/>
            <a:r>
              <a:rPr lang="en-US" sz="2200" dirty="0">
                <a:solidFill>
                  <a:schemeClr val="bg1"/>
                </a:solidFill>
                <a:latin typeface="Times New Roman" panose="02020603050405020304" pitchFamily="18" charset="0"/>
                <a:cs typeface="Times New Roman" panose="02020603050405020304" pitchFamily="18" charset="0"/>
              </a:rPr>
              <a:t>Director of Payment Advocacy and Practice Management</a:t>
            </a:r>
          </a:p>
          <a:p>
            <a:pPr algn="ctr"/>
            <a:endParaRPr lang="en-US" dirty="0">
              <a:solidFill>
                <a:schemeClr val="bg1"/>
              </a:solidFill>
            </a:endParaRPr>
          </a:p>
          <a:p>
            <a:pPr algn="ctr"/>
            <a:endParaRPr lang="en-US" dirty="0">
              <a:solidFill>
                <a:schemeClr val="bg1"/>
              </a:solidFill>
            </a:endParaRPr>
          </a:p>
          <a:p>
            <a:pPr algn="ctr"/>
            <a:endParaRPr lang="en-US" dirty="0">
              <a:solidFill>
                <a:schemeClr val="bg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0C0103-145D-4DCD-839D-AF0930B34AF0}"/>
              </a:ext>
            </a:extLst>
          </p:cNvPr>
          <p:cNvSpPr>
            <a:spLocks noGrp="1"/>
          </p:cNvSpPr>
          <p:nvPr>
            <p:ph type="title"/>
          </p:nvPr>
        </p:nvSpPr>
        <p:spPr/>
        <p:txBody>
          <a:bodyPr/>
          <a:lstStyle/>
          <a:p>
            <a:pPr algn="ctr"/>
            <a:r>
              <a:rPr lang="en-US" dirty="0">
                <a:solidFill>
                  <a:schemeClr val="tx1"/>
                </a:solidFill>
                <a:latin typeface="Times New Roman" panose="02020603050405020304" pitchFamily="18" charset="0"/>
                <a:cs typeface="Times New Roman" panose="02020603050405020304" pitchFamily="18" charset="0"/>
              </a:rPr>
              <a:t>Conversion Factor (CF)</a:t>
            </a:r>
          </a:p>
        </p:txBody>
      </p:sp>
      <p:sp>
        <p:nvSpPr>
          <p:cNvPr id="4" name="Slide Number Placeholder 3">
            <a:extLst>
              <a:ext uri="{FF2B5EF4-FFF2-40B4-BE49-F238E27FC236}">
                <a16:creationId xmlns:a16="http://schemas.microsoft.com/office/drawing/2014/main" id="{B72380FB-456A-45AF-9F11-A07C9AEAC02A}"/>
              </a:ext>
            </a:extLst>
          </p:cNvPr>
          <p:cNvSpPr>
            <a:spLocks noGrp="1"/>
          </p:cNvSpPr>
          <p:nvPr>
            <p:ph type="sldNum" sz="quarter" idx="12"/>
          </p:nvPr>
        </p:nvSpPr>
        <p:spPr/>
        <p:txBody>
          <a:bodyPr>
            <a:normAutofit fontScale="85000" lnSpcReduction="20000"/>
          </a:bodyPr>
          <a:lstStyle/>
          <a:p>
            <a:fld id="{D48C95FA-06A0-4D5B-B5F3-645497A338F6}" type="slidenum">
              <a:rPr lang="en-US" smtClean="0"/>
              <a:pPr/>
              <a:t>10</a:t>
            </a:fld>
            <a:endParaRPr lang="en-US" dirty="0"/>
          </a:p>
        </p:txBody>
      </p:sp>
      <p:pic>
        <p:nvPicPr>
          <p:cNvPr id="9" name="Picture 8">
            <a:extLst>
              <a:ext uri="{FF2B5EF4-FFF2-40B4-BE49-F238E27FC236}">
                <a16:creationId xmlns:a16="http://schemas.microsoft.com/office/drawing/2014/main" id="{48869B9C-5B5E-4C8B-82C2-7489C18B7239}"/>
              </a:ext>
            </a:extLst>
          </p:cNvPr>
          <p:cNvPicPr>
            <a:picLocks noChangeAspect="1"/>
          </p:cNvPicPr>
          <p:nvPr/>
        </p:nvPicPr>
        <p:blipFill>
          <a:blip r:embed="rId2"/>
          <a:stretch>
            <a:fillRect/>
          </a:stretch>
        </p:blipFill>
        <p:spPr>
          <a:xfrm>
            <a:off x="5740014" y="1835385"/>
            <a:ext cx="3038475" cy="4019550"/>
          </a:xfrm>
          <a:prstGeom prst="rect">
            <a:avLst/>
          </a:prstGeom>
        </p:spPr>
      </p:pic>
      <p:sp>
        <p:nvSpPr>
          <p:cNvPr id="5" name="Content Placeholder 4">
            <a:extLst>
              <a:ext uri="{FF2B5EF4-FFF2-40B4-BE49-F238E27FC236}">
                <a16:creationId xmlns:a16="http://schemas.microsoft.com/office/drawing/2014/main" id="{545E204A-6DBF-5E94-D2D9-26190E793D99}"/>
              </a:ext>
            </a:extLst>
          </p:cNvPr>
          <p:cNvSpPr>
            <a:spLocks noGrp="1"/>
          </p:cNvSpPr>
          <p:nvPr>
            <p:ph sz="quarter" idx="1"/>
          </p:nvPr>
        </p:nvSpPr>
        <p:spPr/>
        <p:txBody>
          <a:bodyPr/>
          <a:lstStyle/>
          <a:p>
            <a:pPr marL="0" indent="0">
              <a:buNone/>
            </a:pPr>
            <a:r>
              <a:rPr lang="en-US" dirty="0"/>
              <a:t>                                                                                                </a:t>
            </a:r>
          </a:p>
        </p:txBody>
      </p:sp>
      <p:pic>
        <p:nvPicPr>
          <p:cNvPr id="8" name="Picture 7">
            <a:extLst>
              <a:ext uri="{FF2B5EF4-FFF2-40B4-BE49-F238E27FC236}">
                <a16:creationId xmlns:a16="http://schemas.microsoft.com/office/drawing/2014/main" id="{B2CBBB09-F0E9-48C3-41D5-89DC01436775}"/>
              </a:ext>
            </a:extLst>
          </p:cNvPr>
          <p:cNvPicPr>
            <a:picLocks noChangeAspect="1"/>
          </p:cNvPicPr>
          <p:nvPr/>
        </p:nvPicPr>
        <p:blipFill>
          <a:blip r:embed="rId3"/>
          <a:stretch>
            <a:fillRect/>
          </a:stretch>
        </p:blipFill>
        <p:spPr>
          <a:xfrm>
            <a:off x="218177" y="1835385"/>
            <a:ext cx="8684827" cy="4495800"/>
          </a:xfrm>
          <a:prstGeom prst="rect">
            <a:avLst/>
          </a:prstGeom>
        </p:spPr>
      </p:pic>
    </p:spTree>
    <p:extLst>
      <p:ext uri="{BB962C8B-B14F-4D97-AF65-F5344CB8AC3E}">
        <p14:creationId xmlns:p14="http://schemas.microsoft.com/office/powerpoint/2010/main" val="4441992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33123F-1B87-D24D-702D-F898FF54B0B2}"/>
              </a:ext>
            </a:extLst>
          </p:cNvPr>
          <p:cNvSpPr>
            <a:spLocks noGrp="1"/>
          </p:cNvSpPr>
          <p:nvPr>
            <p:ph type="title"/>
          </p:nvPr>
        </p:nvSpPr>
        <p:spPr/>
        <p:txBody>
          <a:bodyPr>
            <a:normAutofit fontScale="90000"/>
          </a:bodyPr>
          <a:lstStyle/>
          <a:p>
            <a:pPr algn="ctr"/>
            <a:r>
              <a:rPr lang="en-US" dirty="0">
                <a:solidFill>
                  <a:schemeClr val="tx1"/>
                </a:solidFill>
                <a:latin typeface="Times New Roman" panose="02020603050405020304" pitchFamily="18" charset="0"/>
                <a:cs typeface="Times New Roman" panose="02020603050405020304" pitchFamily="18" charset="0"/>
              </a:rPr>
              <a:t>RVUs, GPCIs, and CFs</a:t>
            </a:r>
            <a:br>
              <a:rPr lang="en-US" dirty="0">
                <a:solidFill>
                  <a:schemeClr val="tx1"/>
                </a:solidFill>
                <a:latin typeface="Times New Roman" panose="02020603050405020304" pitchFamily="18" charset="0"/>
                <a:cs typeface="Times New Roman" panose="02020603050405020304" pitchFamily="18" charset="0"/>
              </a:rPr>
            </a:br>
            <a:r>
              <a:rPr lang="en-US" sz="4000" dirty="0">
                <a:solidFill>
                  <a:schemeClr val="tx1"/>
                </a:solidFill>
                <a:latin typeface="Times New Roman" panose="02020603050405020304" pitchFamily="18" charset="0"/>
                <a:cs typeface="Times New Roman" panose="02020603050405020304" pitchFamily="18" charset="0"/>
              </a:rPr>
              <a:t>Fee Calculation</a:t>
            </a:r>
            <a:endParaRPr lang="en-US" dirty="0"/>
          </a:p>
        </p:txBody>
      </p:sp>
      <p:sp>
        <p:nvSpPr>
          <p:cNvPr id="3" name="Footer Placeholder 2">
            <a:extLst>
              <a:ext uri="{FF2B5EF4-FFF2-40B4-BE49-F238E27FC236}">
                <a16:creationId xmlns:a16="http://schemas.microsoft.com/office/drawing/2014/main" id="{A356319B-465B-55FE-68CF-D057BFFB8772}"/>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7E2F9C84-9AB9-E046-6119-6C1321BFA347}"/>
              </a:ext>
            </a:extLst>
          </p:cNvPr>
          <p:cNvSpPr>
            <a:spLocks noGrp="1"/>
          </p:cNvSpPr>
          <p:nvPr>
            <p:ph type="sldNum" sz="quarter" idx="12"/>
          </p:nvPr>
        </p:nvSpPr>
        <p:spPr/>
        <p:txBody>
          <a:bodyPr>
            <a:normAutofit fontScale="85000" lnSpcReduction="20000"/>
          </a:bodyPr>
          <a:lstStyle/>
          <a:p>
            <a:fld id="{D48C95FA-06A0-4D5B-B5F3-645497A338F6}" type="slidenum">
              <a:rPr lang="en-US" smtClean="0"/>
              <a:pPr/>
              <a:t>11</a:t>
            </a:fld>
            <a:endParaRPr lang="en-US" dirty="0"/>
          </a:p>
        </p:txBody>
      </p:sp>
      <p:pic>
        <p:nvPicPr>
          <p:cNvPr id="6" name="Picture 5">
            <a:extLst>
              <a:ext uri="{FF2B5EF4-FFF2-40B4-BE49-F238E27FC236}">
                <a16:creationId xmlns:a16="http://schemas.microsoft.com/office/drawing/2014/main" id="{830849A6-EA38-40A8-F9C2-8B3342244DCC}"/>
              </a:ext>
            </a:extLst>
          </p:cNvPr>
          <p:cNvPicPr>
            <a:picLocks noChangeAspect="1"/>
          </p:cNvPicPr>
          <p:nvPr/>
        </p:nvPicPr>
        <p:blipFill>
          <a:blip r:embed="rId2"/>
          <a:stretch>
            <a:fillRect/>
          </a:stretch>
        </p:blipFill>
        <p:spPr>
          <a:xfrm>
            <a:off x="18201" y="2286000"/>
            <a:ext cx="9111120" cy="1752600"/>
          </a:xfrm>
          <a:prstGeom prst="rect">
            <a:avLst/>
          </a:prstGeom>
        </p:spPr>
      </p:pic>
    </p:spTree>
    <p:extLst>
      <p:ext uri="{BB962C8B-B14F-4D97-AF65-F5344CB8AC3E}">
        <p14:creationId xmlns:p14="http://schemas.microsoft.com/office/powerpoint/2010/main" val="21516545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763035-A8FE-39C6-9401-D97A0DBC705A}"/>
              </a:ext>
            </a:extLst>
          </p:cNvPr>
          <p:cNvSpPr>
            <a:spLocks noGrp="1"/>
          </p:cNvSpPr>
          <p:nvPr>
            <p:ph type="title"/>
          </p:nvPr>
        </p:nvSpPr>
        <p:spPr/>
        <p:txBody>
          <a:bodyPr/>
          <a:lstStyle/>
          <a:p>
            <a:pPr algn="ctr"/>
            <a:r>
              <a:rPr lang="en-US" dirty="0">
                <a:solidFill>
                  <a:schemeClr val="tx1"/>
                </a:solidFill>
                <a:latin typeface="Times New Roman" panose="02020603050405020304" pitchFamily="18" charset="0"/>
                <a:cs typeface="Times New Roman" panose="02020603050405020304" pitchFamily="18" charset="0"/>
              </a:rPr>
              <a:t>Medicare Advantage Plans (MAPs)</a:t>
            </a:r>
          </a:p>
        </p:txBody>
      </p:sp>
      <p:sp>
        <p:nvSpPr>
          <p:cNvPr id="4" name="Slide Number Placeholder 3">
            <a:extLst>
              <a:ext uri="{FF2B5EF4-FFF2-40B4-BE49-F238E27FC236}">
                <a16:creationId xmlns:a16="http://schemas.microsoft.com/office/drawing/2014/main" id="{D9856778-CB40-DA41-795B-9099A1C8405A}"/>
              </a:ext>
            </a:extLst>
          </p:cNvPr>
          <p:cNvSpPr>
            <a:spLocks noGrp="1"/>
          </p:cNvSpPr>
          <p:nvPr>
            <p:ph type="sldNum" sz="quarter" idx="12"/>
          </p:nvPr>
        </p:nvSpPr>
        <p:spPr/>
        <p:txBody>
          <a:bodyPr>
            <a:normAutofit fontScale="85000" lnSpcReduction="20000"/>
          </a:bodyPr>
          <a:lstStyle/>
          <a:p>
            <a:fld id="{D48C95FA-06A0-4D5B-B5F3-645497A338F6}" type="slidenum">
              <a:rPr lang="en-US" smtClean="0"/>
              <a:pPr/>
              <a:t>12</a:t>
            </a:fld>
            <a:endParaRPr lang="en-US" dirty="0"/>
          </a:p>
        </p:txBody>
      </p:sp>
      <p:sp>
        <p:nvSpPr>
          <p:cNvPr id="5" name="Content Placeholder 4">
            <a:extLst>
              <a:ext uri="{FF2B5EF4-FFF2-40B4-BE49-F238E27FC236}">
                <a16:creationId xmlns:a16="http://schemas.microsoft.com/office/drawing/2014/main" id="{0AB087B4-D0D8-CFC4-955D-C02DE4A29F8A}"/>
              </a:ext>
            </a:extLst>
          </p:cNvPr>
          <p:cNvSpPr>
            <a:spLocks noGrp="1"/>
          </p:cNvSpPr>
          <p:nvPr>
            <p:ph sz="quarter" idx="1"/>
          </p:nvPr>
        </p:nvSpPr>
        <p:spPr>
          <a:xfrm>
            <a:off x="612648" y="1600200"/>
            <a:ext cx="8153400" cy="4953000"/>
          </a:xfrm>
        </p:spPr>
        <p:txBody>
          <a:bodyPr>
            <a:normAutofit lnSpcReduction="10000"/>
          </a:bodyPr>
          <a:lstStyle/>
          <a:p>
            <a:pPr marL="0" indent="0">
              <a:buNone/>
            </a:pPr>
            <a:r>
              <a:rPr lang="en-US" u="sng" dirty="0">
                <a:solidFill>
                  <a:srgbClr val="0070C0"/>
                </a:solidFill>
                <a:latin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Medicare Advantage </a:t>
            </a:r>
            <a:r>
              <a:rPr lang="en-US" dirty="0">
                <a:solidFill>
                  <a:srgbClr val="0070C0"/>
                </a:solidFill>
                <a:latin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Plans</a:t>
            </a:r>
            <a:r>
              <a:rPr lang="en-US" dirty="0">
                <a:solidFill>
                  <a:srgbClr val="0070C0"/>
                </a:solidFill>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are offered by private companies that provide Parts A, B, and D coverage in one plan. These plans are also referred to as Part C. MAPs cover all Medicare services and often offer extra coverage like vision, hearing, and dental coverage. </a:t>
            </a:r>
          </a:p>
          <a:p>
            <a:pPr>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Regulated by CMS</a:t>
            </a:r>
          </a:p>
          <a:p>
            <a:pPr>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Generally utilize the Medicare physician fee sched.</a:t>
            </a:r>
          </a:p>
          <a:p>
            <a:pPr>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May or may not apply sequestration reductions</a:t>
            </a:r>
          </a:p>
          <a:p>
            <a:pPr>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Require prior authorizations and referrals</a:t>
            </a:r>
          </a:p>
          <a:p>
            <a:pPr>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Have in-network and formulary restrictions </a:t>
            </a:r>
          </a:p>
          <a:p>
            <a:pPr>
              <a:buFont typeface="Wingdings" panose="05000000000000000000" pitchFamily="2" charset="2"/>
              <a:buChar char="§"/>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994684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1A409E-916C-799E-0980-A95094C33445}"/>
              </a:ext>
            </a:extLst>
          </p:cNvPr>
          <p:cNvSpPr>
            <a:spLocks noGrp="1"/>
          </p:cNvSpPr>
          <p:nvPr>
            <p:ph type="title"/>
          </p:nvPr>
        </p:nvSpPr>
        <p:spPr/>
        <p:txBody>
          <a:bodyPr>
            <a:normAutofit fontScale="90000"/>
          </a:bodyPr>
          <a:lstStyle/>
          <a:p>
            <a:r>
              <a:rPr lang="en-US" dirty="0">
                <a:solidFill>
                  <a:schemeClr val="tx1"/>
                </a:solidFill>
                <a:latin typeface="Times New Roman" panose="02020603050405020304" pitchFamily="18" charset="0"/>
                <a:cs typeface="Times New Roman" panose="02020603050405020304" pitchFamily="18" charset="0"/>
              </a:rPr>
              <a:t>Medicaid and Medicaid Managed Care</a:t>
            </a:r>
          </a:p>
        </p:txBody>
      </p:sp>
      <p:sp>
        <p:nvSpPr>
          <p:cNvPr id="3" name="Footer Placeholder 2">
            <a:extLst>
              <a:ext uri="{FF2B5EF4-FFF2-40B4-BE49-F238E27FC236}">
                <a16:creationId xmlns:a16="http://schemas.microsoft.com/office/drawing/2014/main" id="{F062E503-4209-3229-2EE9-522F5681D929}"/>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16D54F4B-B9B2-306A-88B8-4F71906B53F6}"/>
              </a:ext>
            </a:extLst>
          </p:cNvPr>
          <p:cNvSpPr>
            <a:spLocks noGrp="1"/>
          </p:cNvSpPr>
          <p:nvPr>
            <p:ph type="sldNum" sz="quarter" idx="12"/>
          </p:nvPr>
        </p:nvSpPr>
        <p:spPr/>
        <p:txBody>
          <a:bodyPr>
            <a:normAutofit fontScale="85000" lnSpcReduction="20000"/>
          </a:bodyPr>
          <a:lstStyle/>
          <a:p>
            <a:fld id="{D48C95FA-06A0-4D5B-B5F3-645497A338F6}" type="slidenum">
              <a:rPr lang="en-US" smtClean="0"/>
              <a:pPr/>
              <a:t>13</a:t>
            </a:fld>
            <a:endParaRPr lang="en-US" dirty="0"/>
          </a:p>
        </p:txBody>
      </p:sp>
      <p:sp>
        <p:nvSpPr>
          <p:cNvPr id="6" name="TextBox 5">
            <a:extLst>
              <a:ext uri="{FF2B5EF4-FFF2-40B4-BE49-F238E27FC236}">
                <a16:creationId xmlns:a16="http://schemas.microsoft.com/office/drawing/2014/main" id="{8D8F9E71-EE5B-3AB1-6076-79BE18EB5F50}"/>
              </a:ext>
            </a:extLst>
          </p:cNvPr>
          <p:cNvSpPr txBox="1"/>
          <p:nvPr/>
        </p:nvSpPr>
        <p:spPr>
          <a:xfrm>
            <a:off x="533400" y="1676400"/>
            <a:ext cx="8382000" cy="3416320"/>
          </a:xfrm>
          <a:prstGeom prst="rect">
            <a:avLst/>
          </a:prstGeom>
          <a:noFill/>
        </p:spPr>
        <p:txBody>
          <a:bodyPr wrap="square">
            <a:spAutoFit/>
          </a:bodyPr>
          <a:lstStyle/>
          <a:p>
            <a:r>
              <a:rPr lang="en-US" b="0" i="0" dirty="0">
                <a:solidFill>
                  <a:srgbClr val="1E1E1E"/>
                </a:solidFill>
                <a:effectLst/>
                <a:latin typeface="Times New Roman" panose="02020603050405020304" pitchFamily="18" charset="0"/>
                <a:cs typeface="Times New Roman" panose="02020603050405020304" pitchFamily="18" charset="0"/>
              </a:rPr>
              <a:t>Medicaid is a </a:t>
            </a:r>
            <a:r>
              <a:rPr lang="en-US" b="0" i="0" u="sng" dirty="0">
                <a:solidFill>
                  <a:srgbClr val="0070C0"/>
                </a:solidFill>
                <a:effectLst/>
                <a:latin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State (TMHP)</a:t>
            </a:r>
            <a:r>
              <a:rPr lang="en-US" b="0" i="0" dirty="0">
                <a:solidFill>
                  <a:srgbClr val="0070C0"/>
                </a:solidFill>
                <a:effectLst/>
                <a:latin typeface="Times New Roman" panose="02020603050405020304" pitchFamily="18" charset="0"/>
                <a:cs typeface="Times New Roman" panose="02020603050405020304" pitchFamily="18" charset="0"/>
              </a:rPr>
              <a:t> </a:t>
            </a:r>
            <a:r>
              <a:rPr lang="en-US" b="0" i="0" dirty="0">
                <a:solidFill>
                  <a:srgbClr val="1E1E1E"/>
                </a:solidFill>
                <a:effectLst/>
                <a:latin typeface="Times New Roman" panose="02020603050405020304" pitchFamily="18" charset="0"/>
                <a:cs typeface="Times New Roman" panose="02020603050405020304" pitchFamily="18" charset="0"/>
              </a:rPr>
              <a:t>and </a:t>
            </a:r>
            <a:r>
              <a:rPr lang="en-US" b="0" i="0" u="sng" dirty="0">
                <a:solidFill>
                  <a:srgbClr val="0070C0"/>
                </a:solidFill>
                <a:effectLst/>
                <a:latin typeface="Times New Roman" panose="02020603050405020304" pitchFamily="18" charset="0"/>
                <a:cs typeface="Times New Roman" panose="02020603050405020304" pitchFamily="18" charset="0"/>
                <a:hlinkClick r:id="rId3" tooltip="Federal">
                  <a:extLst>
                    <a:ext uri="{A12FA001-AC4F-418D-AE19-62706E023703}">
                      <ahyp:hlinkClr xmlns:ahyp="http://schemas.microsoft.com/office/drawing/2018/hyperlinkcolor" val="tx"/>
                    </a:ext>
                  </a:extLst>
                </a:hlinkClick>
              </a:rPr>
              <a:t>Federal</a:t>
            </a:r>
            <a:r>
              <a:rPr lang="en-US" b="0" i="0" dirty="0">
                <a:solidFill>
                  <a:srgbClr val="1E1E1E"/>
                </a:solidFill>
                <a:effectLst/>
                <a:latin typeface="Times New Roman" panose="02020603050405020304" pitchFamily="18" charset="0"/>
                <a:cs typeface="Times New Roman" panose="02020603050405020304" pitchFamily="18" charset="0"/>
              </a:rPr>
              <a:t> cooperative venture for those at a specific poverty level. </a:t>
            </a:r>
            <a:r>
              <a:rPr lang="en-US" dirty="0">
                <a:latin typeface="Times New Roman" panose="02020603050405020304" pitchFamily="18" charset="0"/>
                <a:cs typeface="Times New Roman" panose="02020603050405020304" pitchFamily="18" charset="0"/>
              </a:rPr>
              <a:t>Most Medicaid in Texas is administered through </a:t>
            </a:r>
            <a:r>
              <a:rPr lang="en-US" u="sng" dirty="0">
                <a:solidFill>
                  <a:srgbClr val="0070C0"/>
                </a:solidFill>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Medicaid Managed Care Organizations</a:t>
            </a:r>
            <a:r>
              <a:rPr lang="en-US" dirty="0">
                <a:latin typeface="Times New Roman" panose="02020603050405020304" pitchFamily="18" charset="0"/>
                <a:cs typeface="Times New Roman" panose="02020603050405020304" pitchFamily="18" charset="0"/>
              </a:rPr>
              <a:t> (MCOs) under contract with the state. Currently, there are four such programs in Texas: STAR, STAR+PLUS, STAR Health, and STAR Kids that, for the most part, offer services through MCOs. These plans often offer additional services not covered by traditional Medicaid (dental, vision, etc.). </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The </a:t>
            </a:r>
            <a:r>
              <a:rPr lang="en-US" dirty="0">
                <a:solidFill>
                  <a:srgbClr val="0070C0"/>
                </a:solidFill>
                <a:latin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Children's Health Insurance Program (CHIP)</a:t>
            </a:r>
            <a:r>
              <a:rPr lang="en-US" dirty="0">
                <a:latin typeface="Times New Roman" panose="02020603050405020304" pitchFamily="18" charset="0"/>
                <a:cs typeface="Times New Roman" panose="02020603050405020304" pitchFamily="18" charset="0"/>
              </a:rPr>
              <a:t> offers low-cost health coverage for children from birth through age 18. CHIP is designed for families who earn too much money to qualify for Medicaid but cannot afford to buy private health coverage. Like the above programs, these services are all administered by private MCOs with their own network of providers.</a:t>
            </a:r>
          </a:p>
        </p:txBody>
      </p:sp>
    </p:spTree>
    <p:extLst>
      <p:ext uri="{BB962C8B-B14F-4D97-AF65-F5344CB8AC3E}">
        <p14:creationId xmlns:p14="http://schemas.microsoft.com/office/powerpoint/2010/main" val="32487821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166C82-EE41-B9A0-3BAF-1B149283B55B}"/>
              </a:ext>
            </a:extLst>
          </p:cNvPr>
          <p:cNvSpPr>
            <a:spLocks noGrp="1"/>
          </p:cNvSpPr>
          <p:nvPr>
            <p:ph type="title"/>
          </p:nvPr>
        </p:nvSpPr>
        <p:spPr/>
        <p:txBody>
          <a:bodyPr>
            <a:normAutofit fontScale="90000"/>
          </a:bodyPr>
          <a:lstStyle/>
          <a:p>
            <a:r>
              <a:rPr lang="en-US" dirty="0">
                <a:solidFill>
                  <a:schemeClr val="tx1"/>
                </a:solidFill>
                <a:latin typeface="Times New Roman" panose="02020603050405020304" pitchFamily="18" charset="0"/>
                <a:cs typeface="Times New Roman" panose="02020603050405020304" pitchFamily="18" charset="0"/>
              </a:rPr>
              <a:t>Medicaid and Medicaid Managed Care</a:t>
            </a:r>
            <a:endParaRPr lang="en-US" dirty="0"/>
          </a:p>
        </p:txBody>
      </p:sp>
      <p:sp>
        <p:nvSpPr>
          <p:cNvPr id="4" name="Slide Number Placeholder 3">
            <a:extLst>
              <a:ext uri="{FF2B5EF4-FFF2-40B4-BE49-F238E27FC236}">
                <a16:creationId xmlns:a16="http://schemas.microsoft.com/office/drawing/2014/main" id="{86084387-0703-F0A4-93FE-ECF4450433DF}"/>
              </a:ext>
            </a:extLst>
          </p:cNvPr>
          <p:cNvSpPr>
            <a:spLocks noGrp="1"/>
          </p:cNvSpPr>
          <p:nvPr>
            <p:ph type="sldNum" sz="quarter" idx="12"/>
          </p:nvPr>
        </p:nvSpPr>
        <p:spPr/>
        <p:txBody>
          <a:bodyPr>
            <a:normAutofit fontScale="85000" lnSpcReduction="20000"/>
          </a:bodyPr>
          <a:lstStyle/>
          <a:p>
            <a:fld id="{D48C95FA-06A0-4D5B-B5F3-645497A338F6}" type="slidenum">
              <a:rPr lang="en-US" smtClean="0"/>
              <a:pPr/>
              <a:t>14</a:t>
            </a:fld>
            <a:endParaRPr lang="en-US" dirty="0"/>
          </a:p>
        </p:txBody>
      </p:sp>
      <p:sp>
        <p:nvSpPr>
          <p:cNvPr id="5" name="Content Placeholder 4">
            <a:extLst>
              <a:ext uri="{FF2B5EF4-FFF2-40B4-BE49-F238E27FC236}">
                <a16:creationId xmlns:a16="http://schemas.microsoft.com/office/drawing/2014/main" id="{A8E2BE33-6003-7247-8017-6C26F26AB002}"/>
              </a:ext>
            </a:extLst>
          </p:cNvPr>
          <p:cNvSpPr>
            <a:spLocks noGrp="1"/>
          </p:cNvSpPr>
          <p:nvPr>
            <p:ph sz="quarter" idx="1"/>
          </p:nvPr>
        </p:nvSpPr>
        <p:spPr>
          <a:xfrm>
            <a:off x="612648" y="1600200"/>
            <a:ext cx="8153400" cy="4953000"/>
          </a:xfrm>
        </p:spPr>
        <p:txBody>
          <a:bodyPr>
            <a:normAutofit fontScale="70000" lnSpcReduction="20000"/>
          </a:bodyPr>
          <a:lstStyle/>
          <a:p>
            <a:pPr>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Regulated by the </a:t>
            </a:r>
            <a:r>
              <a:rPr lang="en-US" dirty="0">
                <a:solidFill>
                  <a:srgbClr val="0070C0"/>
                </a:solidFill>
                <a:latin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Texas Health and Human Services</a:t>
            </a:r>
            <a:r>
              <a:rPr lang="en-US" dirty="0">
                <a:latin typeface="Times New Roman" panose="02020603050405020304" pitchFamily="18" charset="0"/>
                <a:cs typeface="Times New Roman" panose="02020603050405020304" pitchFamily="18" charset="0"/>
              </a:rPr>
              <a:t> with some federal oversight by the Centers for Medicare &amp; Medicaid Services (CMS)</a:t>
            </a:r>
          </a:p>
          <a:p>
            <a:pPr>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Administered via the </a:t>
            </a:r>
            <a:r>
              <a:rPr lang="en-US" dirty="0">
                <a:solidFill>
                  <a:srgbClr val="0070C0"/>
                </a:solidFill>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Texas Medicaid &amp; Healthcare Partnership (TMHP)</a:t>
            </a:r>
            <a:endParaRPr lang="en-US" dirty="0">
              <a:solidFill>
                <a:srgbClr val="0070C0"/>
              </a:solidFill>
              <a:latin typeface="Times New Roman" panose="02020603050405020304" pitchFamily="18" charset="0"/>
              <a:cs typeface="Times New Roman" panose="02020603050405020304" pitchFamily="18" charset="0"/>
            </a:endParaRPr>
          </a:p>
          <a:p>
            <a:pPr>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Complex and burdensome enrollment process</a:t>
            </a:r>
          </a:p>
          <a:p>
            <a:pPr>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Requires revalidation every 3 years</a:t>
            </a:r>
          </a:p>
          <a:p>
            <a:pPr>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Subject to annual audits often resulting in recoupments</a:t>
            </a:r>
          </a:p>
          <a:p>
            <a:pPr>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State requires 50% of physician contracts to be value-based, 25% of which with downside financial risk. </a:t>
            </a:r>
          </a:p>
          <a:p>
            <a:pPr>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Payment rates are very low (less than Medicare) </a:t>
            </a:r>
          </a:p>
          <a:p>
            <a:pPr lvl="1">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Reviewed every 2 years</a:t>
            </a:r>
          </a:p>
          <a:p>
            <a:pPr lvl="1">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Based on cost reports and Medicare Fee Schedule RVUs multiplied by a lower conversion factor</a:t>
            </a:r>
          </a:p>
          <a:p>
            <a:pPr lvl="1">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Not adjusted for inflation</a:t>
            </a:r>
          </a:p>
          <a:p>
            <a:pPr lvl="1">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Insufficient to cover costs</a:t>
            </a:r>
          </a:p>
          <a:p>
            <a:pPr lvl="1">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Example: Mid-level office visit 99213</a:t>
            </a:r>
          </a:p>
          <a:p>
            <a:pPr marL="685800" lvl="2" indent="0">
              <a:buNone/>
            </a:pPr>
            <a:r>
              <a:rPr lang="en-US" dirty="0">
                <a:latin typeface="Times New Roman" panose="02020603050405020304" pitchFamily="18" charset="0"/>
                <a:cs typeface="Times New Roman" panose="02020603050405020304" pitchFamily="18" charset="0"/>
              </a:rPr>
              <a:t>   MCR: $96.33      MCD: $33.95</a:t>
            </a:r>
          </a:p>
        </p:txBody>
      </p:sp>
    </p:spTree>
    <p:extLst>
      <p:ext uri="{BB962C8B-B14F-4D97-AF65-F5344CB8AC3E}">
        <p14:creationId xmlns:p14="http://schemas.microsoft.com/office/powerpoint/2010/main" val="38748040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FE460F-73AB-6C47-25EC-F62E93C6C191}"/>
              </a:ext>
            </a:extLst>
          </p:cNvPr>
          <p:cNvSpPr>
            <a:spLocks noGrp="1"/>
          </p:cNvSpPr>
          <p:nvPr>
            <p:ph type="title"/>
          </p:nvPr>
        </p:nvSpPr>
        <p:spPr/>
        <p:txBody>
          <a:bodyPr>
            <a:normAutofit fontScale="90000"/>
          </a:bodyPr>
          <a:lstStyle/>
          <a:p>
            <a:r>
              <a:rPr lang="en-US" dirty="0">
                <a:solidFill>
                  <a:schemeClr val="tx1"/>
                </a:solidFill>
                <a:latin typeface="Times New Roman" panose="02020603050405020304" pitchFamily="18" charset="0"/>
                <a:cs typeface="Times New Roman" panose="02020603050405020304" pitchFamily="18" charset="0"/>
              </a:rPr>
              <a:t>Medicaid Managed Care Service Areas</a:t>
            </a:r>
            <a:endParaRPr lang="en-US" dirty="0"/>
          </a:p>
        </p:txBody>
      </p:sp>
      <p:sp>
        <p:nvSpPr>
          <p:cNvPr id="4" name="Slide Number Placeholder 3">
            <a:extLst>
              <a:ext uri="{FF2B5EF4-FFF2-40B4-BE49-F238E27FC236}">
                <a16:creationId xmlns:a16="http://schemas.microsoft.com/office/drawing/2014/main" id="{62DC8BA1-DE85-8DCA-DAB3-01723B24630E}"/>
              </a:ext>
            </a:extLst>
          </p:cNvPr>
          <p:cNvSpPr>
            <a:spLocks noGrp="1"/>
          </p:cNvSpPr>
          <p:nvPr>
            <p:ph type="sldNum" sz="quarter" idx="12"/>
          </p:nvPr>
        </p:nvSpPr>
        <p:spPr/>
        <p:txBody>
          <a:bodyPr>
            <a:normAutofit fontScale="85000" lnSpcReduction="20000"/>
          </a:bodyPr>
          <a:lstStyle/>
          <a:p>
            <a:fld id="{D48C95FA-06A0-4D5B-B5F3-645497A338F6}" type="slidenum">
              <a:rPr lang="en-US" smtClean="0"/>
              <a:pPr/>
              <a:t>15</a:t>
            </a:fld>
            <a:endParaRPr lang="en-US" dirty="0"/>
          </a:p>
        </p:txBody>
      </p:sp>
      <p:pic>
        <p:nvPicPr>
          <p:cNvPr id="7" name="Content Placeholder 6">
            <a:extLst>
              <a:ext uri="{FF2B5EF4-FFF2-40B4-BE49-F238E27FC236}">
                <a16:creationId xmlns:a16="http://schemas.microsoft.com/office/drawing/2014/main" id="{171655DD-C234-FE34-F7C0-727D83EEC063}"/>
              </a:ext>
            </a:extLst>
          </p:cNvPr>
          <p:cNvPicPr>
            <a:picLocks noGrp="1" noChangeAspect="1"/>
          </p:cNvPicPr>
          <p:nvPr>
            <p:ph sz="quarter" idx="1"/>
          </p:nvPr>
        </p:nvPicPr>
        <p:blipFill>
          <a:blip r:embed="rId2"/>
          <a:stretch>
            <a:fillRect/>
          </a:stretch>
        </p:blipFill>
        <p:spPr>
          <a:xfrm>
            <a:off x="228600" y="1600200"/>
            <a:ext cx="8686799" cy="5029200"/>
          </a:xfrm>
          <a:prstGeom prst="rect">
            <a:avLst/>
          </a:prstGeom>
        </p:spPr>
      </p:pic>
    </p:spTree>
    <p:extLst>
      <p:ext uri="{BB962C8B-B14F-4D97-AF65-F5344CB8AC3E}">
        <p14:creationId xmlns:p14="http://schemas.microsoft.com/office/powerpoint/2010/main" val="29849617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8CD38C-F5E3-C7E6-1146-5AE207990B1B}"/>
              </a:ext>
            </a:extLst>
          </p:cNvPr>
          <p:cNvSpPr>
            <a:spLocks noGrp="1"/>
          </p:cNvSpPr>
          <p:nvPr>
            <p:ph type="title"/>
          </p:nvPr>
        </p:nvSpPr>
        <p:spPr/>
        <p:txBody>
          <a:bodyPr/>
          <a:lstStyle/>
          <a:p>
            <a:pPr algn="ctr"/>
            <a:r>
              <a:rPr lang="en-US" dirty="0">
                <a:solidFill>
                  <a:schemeClr val="tx1"/>
                </a:solidFill>
                <a:latin typeface="Times New Roman" panose="02020603050405020304" pitchFamily="18" charset="0"/>
                <a:cs typeface="Times New Roman" panose="02020603050405020304" pitchFamily="18" charset="0"/>
              </a:rPr>
              <a:t>Harris County MCOs</a:t>
            </a:r>
          </a:p>
        </p:txBody>
      </p:sp>
      <p:sp>
        <p:nvSpPr>
          <p:cNvPr id="4" name="Slide Number Placeholder 3">
            <a:extLst>
              <a:ext uri="{FF2B5EF4-FFF2-40B4-BE49-F238E27FC236}">
                <a16:creationId xmlns:a16="http://schemas.microsoft.com/office/drawing/2014/main" id="{D93CD905-D159-AE0C-7233-CE9B532747DC}"/>
              </a:ext>
            </a:extLst>
          </p:cNvPr>
          <p:cNvSpPr>
            <a:spLocks noGrp="1"/>
          </p:cNvSpPr>
          <p:nvPr>
            <p:ph type="sldNum" sz="quarter" idx="12"/>
          </p:nvPr>
        </p:nvSpPr>
        <p:spPr/>
        <p:txBody>
          <a:bodyPr>
            <a:normAutofit fontScale="85000" lnSpcReduction="20000"/>
          </a:bodyPr>
          <a:lstStyle/>
          <a:p>
            <a:fld id="{D48C95FA-06A0-4D5B-B5F3-645497A338F6}" type="slidenum">
              <a:rPr lang="en-US" smtClean="0"/>
              <a:pPr/>
              <a:t>16</a:t>
            </a:fld>
            <a:endParaRPr lang="en-US" dirty="0"/>
          </a:p>
        </p:txBody>
      </p:sp>
      <p:pic>
        <p:nvPicPr>
          <p:cNvPr id="7" name="Content Placeholder 6">
            <a:extLst>
              <a:ext uri="{FF2B5EF4-FFF2-40B4-BE49-F238E27FC236}">
                <a16:creationId xmlns:a16="http://schemas.microsoft.com/office/drawing/2014/main" id="{1791388B-896F-EA5C-1793-50EEA383A11A}"/>
              </a:ext>
            </a:extLst>
          </p:cNvPr>
          <p:cNvPicPr>
            <a:picLocks noGrp="1" noChangeAspect="1"/>
          </p:cNvPicPr>
          <p:nvPr>
            <p:ph sz="quarter" idx="1"/>
          </p:nvPr>
        </p:nvPicPr>
        <p:blipFill>
          <a:blip r:embed="rId2"/>
          <a:stretch>
            <a:fillRect/>
          </a:stretch>
        </p:blipFill>
        <p:spPr>
          <a:xfrm>
            <a:off x="1143000" y="1589115"/>
            <a:ext cx="6781800" cy="4735221"/>
          </a:xfrm>
          <a:prstGeom prst="rect">
            <a:avLst/>
          </a:prstGeom>
        </p:spPr>
      </p:pic>
    </p:spTree>
    <p:extLst>
      <p:ext uri="{BB962C8B-B14F-4D97-AF65-F5344CB8AC3E}">
        <p14:creationId xmlns:p14="http://schemas.microsoft.com/office/powerpoint/2010/main" val="1682826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5AD156-9B36-C857-8DCD-35BBDF08B0BB}"/>
              </a:ext>
            </a:extLst>
          </p:cNvPr>
          <p:cNvSpPr>
            <a:spLocks noGrp="1"/>
          </p:cNvSpPr>
          <p:nvPr>
            <p:ph type="title"/>
          </p:nvPr>
        </p:nvSpPr>
        <p:spPr/>
        <p:txBody>
          <a:bodyPr/>
          <a:lstStyle/>
          <a:p>
            <a:pPr algn="ctr"/>
            <a:r>
              <a:rPr lang="en-US" dirty="0">
                <a:solidFill>
                  <a:schemeClr val="tx1"/>
                </a:solidFill>
                <a:latin typeface="Times New Roman" panose="02020603050405020304" pitchFamily="18" charset="0"/>
                <a:cs typeface="Times New Roman" panose="02020603050405020304" pitchFamily="18" charset="0"/>
              </a:rPr>
              <a:t>Commercial Plans</a:t>
            </a:r>
          </a:p>
        </p:txBody>
      </p:sp>
      <p:sp>
        <p:nvSpPr>
          <p:cNvPr id="3" name="Footer Placeholder 2">
            <a:extLst>
              <a:ext uri="{FF2B5EF4-FFF2-40B4-BE49-F238E27FC236}">
                <a16:creationId xmlns:a16="http://schemas.microsoft.com/office/drawing/2014/main" id="{F0147A80-461D-7BFA-5D84-900B79888E30}"/>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8B634B90-D9F9-6F12-0373-1BDF4683F15A}"/>
              </a:ext>
            </a:extLst>
          </p:cNvPr>
          <p:cNvSpPr>
            <a:spLocks noGrp="1"/>
          </p:cNvSpPr>
          <p:nvPr>
            <p:ph type="sldNum" sz="quarter" idx="12"/>
          </p:nvPr>
        </p:nvSpPr>
        <p:spPr/>
        <p:txBody>
          <a:bodyPr>
            <a:normAutofit fontScale="85000" lnSpcReduction="20000"/>
          </a:bodyPr>
          <a:lstStyle/>
          <a:p>
            <a:fld id="{D48C95FA-06A0-4D5B-B5F3-645497A338F6}" type="slidenum">
              <a:rPr lang="en-US" smtClean="0"/>
              <a:pPr/>
              <a:t>17</a:t>
            </a:fld>
            <a:endParaRPr lang="en-US" dirty="0"/>
          </a:p>
        </p:txBody>
      </p:sp>
      <p:sp>
        <p:nvSpPr>
          <p:cNvPr id="5" name="Content Placeholder 4">
            <a:extLst>
              <a:ext uri="{FF2B5EF4-FFF2-40B4-BE49-F238E27FC236}">
                <a16:creationId xmlns:a16="http://schemas.microsoft.com/office/drawing/2014/main" id="{44AEE0E7-10A4-FEFE-5F2E-C554E1273697}"/>
              </a:ext>
            </a:extLst>
          </p:cNvPr>
          <p:cNvSpPr>
            <a:spLocks noGrp="1"/>
          </p:cNvSpPr>
          <p:nvPr>
            <p:ph sz="quarter" idx="1"/>
          </p:nvPr>
        </p:nvSpPr>
        <p:spPr/>
        <p:txBody>
          <a:bodyPr/>
          <a:lstStyle/>
          <a:p>
            <a:pPr marL="0" indent="0">
              <a:buNone/>
            </a:pPr>
            <a:r>
              <a:rPr lang="en-US" dirty="0">
                <a:latin typeface="Times New Roman" panose="02020603050405020304" pitchFamily="18" charset="0"/>
                <a:cs typeface="Times New Roman" panose="02020603050405020304" pitchFamily="18" charset="0"/>
              </a:rPr>
              <a:t>Commercial plans consist of various group and individual plan types:</a:t>
            </a:r>
          </a:p>
          <a:p>
            <a:pPr>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Employer-sponsored</a:t>
            </a:r>
          </a:p>
          <a:p>
            <a:pPr lvl="1">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Self-insured</a:t>
            </a:r>
          </a:p>
          <a:p>
            <a:pPr lvl="1">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Fully-insured</a:t>
            </a:r>
          </a:p>
          <a:p>
            <a:pPr>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Marketplace (Obamacare/ACA plans)</a:t>
            </a:r>
          </a:p>
        </p:txBody>
      </p:sp>
    </p:spTree>
    <p:extLst>
      <p:ext uri="{BB962C8B-B14F-4D97-AF65-F5344CB8AC3E}">
        <p14:creationId xmlns:p14="http://schemas.microsoft.com/office/powerpoint/2010/main" val="39148987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3A63C5-A647-C237-0971-F0DFCC2ECA31}"/>
              </a:ext>
            </a:extLst>
          </p:cNvPr>
          <p:cNvSpPr>
            <a:spLocks noGrp="1"/>
          </p:cNvSpPr>
          <p:nvPr>
            <p:ph type="title"/>
          </p:nvPr>
        </p:nvSpPr>
        <p:spPr/>
        <p:txBody>
          <a:bodyPr/>
          <a:lstStyle/>
          <a:p>
            <a:pPr algn="ctr"/>
            <a:r>
              <a:rPr lang="en-US" dirty="0">
                <a:solidFill>
                  <a:schemeClr val="tx1"/>
                </a:solidFill>
                <a:latin typeface="Times New Roman" panose="02020603050405020304" pitchFamily="18" charset="0"/>
                <a:cs typeface="Times New Roman" panose="02020603050405020304" pitchFamily="18" charset="0"/>
              </a:rPr>
              <a:t>Commercial Plans</a:t>
            </a:r>
            <a:endParaRPr lang="en-US" dirty="0"/>
          </a:p>
        </p:txBody>
      </p:sp>
      <p:sp>
        <p:nvSpPr>
          <p:cNvPr id="3" name="Footer Placeholder 2">
            <a:extLst>
              <a:ext uri="{FF2B5EF4-FFF2-40B4-BE49-F238E27FC236}">
                <a16:creationId xmlns:a16="http://schemas.microsoft.com/office/drawing/2014/main" id="{123B74EE-CC83-E322-91CC-77EAFBBB9064}"/>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E101ED76-3660-7137-1288-DBE3C7984970}"/>
              </a:ext>
            </a:extLst>
          </p:cNvPr>
          <p:cNvSpPr>
            <a:spLocks noGrp="1"/>
          </p:cNvSpPr>
          <p:nvPr>
            <p:ph type="sldNum" sz="quarter" idx="12"/>
          </p:nvPr>
        </p:nvSpPr>
        <p:spPr/>
        <p:txBody>
          <a:bodyPr>
            <a:normAutofit fontScale="85000" lnSpcReduction="20000"/>
          </a:bodyPr>
          <a:lstStyle/>
          <a:p>
            <a:fld id="{D48C95FA-06A0-4D5B-B5F3-645497A338F6}" type="slidenum">
              <a:rPr lang="en-US" smtClean="0"/>
              <a:pPr/>
              <a:t>18</a:t>
            </a:fld>
            <a:endParaRPr lang="en-US" dirty="0"/>
          </a:p>
        </p:txBody>
      </p:sp>
      <p:sp>
        <p:nvSpPr>
          <p:cNvPr id="5" name="Content Placeholder 4">
            <a:extLst>
              <a:ext uri="{FF2B5EF4-FFF2-40B4-BE49-F238E27FC236}">
                <a16:creationId xmlns:a16="http://schemas.microsoft.com/office/drawing/2014/main" id="{4CDEA708-1B3E-F158-0900-E0A1D9471D7A}"/>
              </a:ext>
            </a:extLst>
          </p:cNvPr>
          <p:cNvSpPr>
            <a:spLocks noGrp="1"/>
          </p:cNvSpPr>
          <p:nvPr>
            <p:ph sz="quarter" idx="1"/>
          </p:nvPr>
        </p:nvSpPr>
        <p:spPr/>
        <p:txBody>
          <a:bodyPr>
            <a:normAutofit fontScale="92500" lnSpcReduction="10000"/>
          </a:bodyPr>
          <a:lstStyle/>
          <a:p>
            <a:pPr marL="0" indent="0">
              <a:buNone/>
            </a:pPr>
            <a:r>
              <a:rPr lang="en-US" dirty="0">
                <a:latin typeface="Times New Roman" panose="02020603050405020304" pitchFamily="18" charset="0"/>
                <a:cs typeface="Times New Roman" panose="02020603050405020304" pitchFamily="18" charset="0"/>
              </a:rPr>
              <a:t>The majority of working-aged individuals and their dependents are covered through one of the 5 major market commercial insurers. These insurers generally offer fully-insured, self-insured, Medicare Advantage, Medicaid, and Marketplace plans:</a:t>
            </a:r>
          </a:p>
          <a:p>
            <a:pPr>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Aetna</a:t>
            </a:r>
          </a:p>
          <a:p>
            <a:pPr>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BCBS/Anthem</a:t>
            </a:r>
          </a:p>
          <a:p>
            <a:pPr>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Cigna</a:t>
            </a:r>
          </a:p>
          <a:p>
            <a:pPr>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Humana</a:t>
            </a:r>
          </a:p>
          <a:p>
            <a:pPr>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United Healthcare</a:t>
            </a:r>
          </a:p>
          <a:p>
            <a:pPr marL="0" indent="0">
              <a:buNone/>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252618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FD7698-F8B9-9816-739E-3B21154307CC}"/>
              </a:ext>
            </a:extLst>
          </p:cNvPr>
          <p:cNvSpPr>
            <a:spLocks noGrp="1"/>
          </p:cNvSpPr>
          <p:nvPr>
            <p:ph type="title"/>
          </p:nvPr>
        </p:nvSpPr>
        <p:spPr/>
        <p:txBody>
          <a:bodyPr/>
          <a:lstStyle/>
          <a:p>
            <a:pPr algn="ctr"/>
            <a:r>
              <a:rPr lang="en-US" dirty="0">
                <a:solidFill>
                  <a:schemeClr val="tx1"/>
                </a:solidFill>
                <a:latin typeface="Times New Roman" panose="02020603050405020304" pitchFamily="18" charset="0"/>
                <a:cs typeface="Times New Roman" panose="02020603050405020304" pitchFamily="18" charset="0"/>
              </a:rPr>
              <a:t>Individual/Marketplace Plans</a:t>
            </a:r>
          </a:p>
        </p:txBody>
      </p:sp>
      <p:sp>
        <p:nvSpPr>
          <p:cNvPr id="3" name="Footer Placeholder 2">
            <a:extLst>
              <a:ext uri="{FF2B5EF4-FFF2-40B4-BE49-F238E27FC236}">
                <a16:creationId xmlns:a16="http://schemas.microsoft.com/office/drawing/2014/main" id="{4AF505C9-EF15-F631-1D23-15470E32DE5D}"/>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EC3ECA45-BC83-0065-48D6-69C7A64A38C4}"/>
              </a:ext>
            </a:extLst>
          </p:cNvPr>
          <p:cNvSpPr>
            <a:spLocks noGrp="1"/>
          </p:cNvSpPr>
          <p:nvPr>
            <p:ph type="sldNum" sz="quarter" idx="12"/>
          </p:nvPr>
        </p:nvSpPr>
        <p:spPr/>
        <p:txBody>
          <a:bodyPr>
            <a:normAutofit fontScale="85000" lnSpcReduction="20000"/>
          </a:bodyPr>
          <a:lstStyle/>
          <a:p>
            <a:fld id="{D48C95FA-06A0-4D5B-B5F3-645497A338F6}" type="slidenum">
              <a:rPr lang="en-US" smtClean="0"/>
              <a:pPr/>
              <a:t>19</a:t>
            </a:fld>
            <a:endParaRPr lang="en-US" dirty="0"/>
          </a:p>
        </p:txBody>
      </p:sp>
      <p:sp>
        <p:nvSpPr>
          <p:cNvPr id="5" name="Content Placeholder 4">
            <a:extLst>
              <a:ext uri="{FF2B5EF4-FFF2-40B4-BE49-F238E27FC236}">
                <a16:creationId xmlns:a16="http://schemas.microsoft.com/office/drawing/2014/main" id="{50E7DE18-8A95-6F1C-9962-3F0E4A56ED0F}"/>
              </a:ext>
            </a:extLst>
          </p:cNvPr>
          <p:cNvSpPr>
            <a:spLocks noGrp="1"/>
          </p:cNvSpPr>
          <p:nvPr>
            <p:ph sz="quarter" idx="1"/>
          </p:nvPr>
        </p:nvSpPr>
        <p:spPr/>
        <p:txBody>
          <a:bodyPr/>
          <a:lstStyle/>
          <a:p>
            <a:pPr marL="0" indent="0">
              <a:buNone/>
            </a:pPr>
            <a:r>
              <a:rPr lang="en-US" dirty="0">
                <a:latin typeface="Times New Roman" panose="02020603050405020304" pitchFamily="18" charset="0"/>
                <a:cs typeface="Times New Roman" panose="02020603050405020304" pitchFamily="18" charset="0"/>
              </a:rPr>
              <a:t>The Health Insurance Marketplace was developed as a result of the </a:t>
            </a:r>
            <a:r>
              <a:rPr lang="en-US" dirty="0">
                <a:solidFill>
                  <a:srgbClr val="0070C0"/>
                </a:solidFill>
                <a:latin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Affordable Care Act </a:t>
            </a:r>
            <a:r>
              <a:rPr lang="en-US" dirty="0">
                <a:latin typeface="Times New Roman" panose="02020603050405020304" pitchFamily="18" charset="0"/>
                <a:cs typeface="Times New Roman" panose="02020603050405020304" pitchFamily="18" charset="0"/>
              </a:rPr>
              <a:t>(ACA), which </a:t>
            </a:r>
          </a:p>
          <a:p>
            <a:pPr marL="0" indent="0">
              <a:buNone/>
            </a:pPr>
            <a:r>
              <a:rPr lang="en-US" dirty="0">
                <a:latin typeface="Times New Roman" panose="02020603050405020304" pitchFamily="18" charset="0"/>
                <a:cs typeface="Times New Roman" panose="02020603050405020304" pitchFamily="18" charset="0"/>
              </a:rPr>
              <a:t>is the comprehensive health care reform law enacted in March 2010. Individuals and small businesses can compare and purchase insurance through </a:t>
            </a:r>
            <a:r>
              <a:rPr lang="en-US" dirty="0">
                <a:solidFill>
                  <a:srgbClr val="0070C0"/>
                </a:solidFill>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HealthCare.gov</a:t>
            </a:r>
            <a:r>
              <a:rPr lang="en-US" dirty="0">
                <a:solidFill>
                  <a:srgbClr val="0070C0"/>
                </a:solidFill>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or state-based exchanges.</a:t>
            </a:r>
          </a:p>
          <a:p>
            <a:pPr marL="0" indent="0">
              <a:buNone/>
            </a:pPr>
            <a:endParaRPr lang="en-US" dirty="0">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These plans </a:t>
            </a:r>
            <a:r>
              <a:rPr lang="en-US">
                <a:latin typeface="Times New Roman" panose="02020603050405020304" pitchFamily="18" charset="0"/>
                <a:cs typeface="Times New Roman" panose="02020603050405020304" pitchFamily="18" charset="0"/>
              </a:rPr>
              <a:t>are fully-insured and</a:t>
            </a:r>
            <a:r>
              <a:rPr lang="en-US" dirty="0">
                <a:latin typeface="Times New Roman" panose="02020603050405020304" pitchFamily="18" charset="0"/>
                <a:cs typeface="Times New Roman" panose="02020603050405020304" pitchFamily="18" charset="0"/>
              </a:rPr>
              <a:t> regulated by state departments </a:t>
            </a:r>
            <a:r>
              <a:rPr lang="en-US">
                <a:latin typeface="Times New Roman" panose="02020603050405020304" pitchFamily="18" charset="0"/>
                <a:cs typeface="Times New Roman" panose="02020603050405020304" pitchFamily="18" charset="0"/>
              </a:rPr>
              <a:t>of insurance.</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80877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800" dirty="0">
                <a:solidFill>
                  <a:schemeClr val="tx1"/>
                </a:solidFill>
                <a:latin typeface="Times New Roman" panose="02020603050405020304" pitchFamily="18" charset="0"/>
                <a:cs typeface="Times New Roman" panose="02020603050405020304" pitchFamily="18" charset="0"/>
              </a:rPr>
              <a:t>Business of Medicine</a:t>
            </a:r>
            <a:endParaRPr lang="en-US" sz="3800" dirty="0">
              <a:solidFill>
                <a:schemeClr val="tx1"/>
              </a:solidFill>
              <a:latin typeface="Calibri" panose="020F0502020204030204" pitchFamily="34" charset="0"/>
            </a:endParaRPr>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normAutofit fontScale="85000" lnSpcReduction="20000"/>
          </a:bodyPr>
          <a:lstStyle/>
          <a:p>
            <a:fld id="{D48C95FA-06A0-4D5B-B5F3-645497A338F6}" type="slidenum">
              <a:rPr lang="en-US" smtClean="0"/>
              <a:pPr/>
              <a:t>2</a:t>
            </a:fld>
            <a:endParaRPr lang="en-US" dirty="0"/>
          </a:p>
        </p:txBody>
      </p:sp>
      <p:sp>
        <p:nvSpPr>
          <p:cNvPr id="5" name="Content Placeholder 4"/>
          <p:cNvSpPr>
            <a:spLocks noGrp="1"/>
          </p:cNvSpPr>
          <p:nvPr>
            <p:ph sz="quarter" idx="1"/>
          </p:nvPr>
        </p:nvSpPr>
        <p:spPr>
          <a:xfrm>
            <a:off x="612648" y="1600200"/>
            <a:ext cx="8153400" cy="4572000"/>
          </a:xfrm>
        </p:spPr>
        <p:txBody>
          <a:bodyPr>
            <a:normAutofit/>
          </a:bodyPr>
          <a:lstStyle/>
          <a:p>
            <a:endParaRPr lang="en-US" altLang="en-US" sz="2400" dirty="0">
              <a:latin typeface="Times New Roman" panose="02020603050405020304" pitchFamily="18" charset="0"/>
              <a:cs typeface="Times New Roman" panose="02020603050405020304" pitchFamily="18" charset="0"/>
            </a:endParaRPr>
          </a:p>
          <a:p>
            <a:pPr>
              <a:buFont typeface="Wingdings" panose="05000000000000000000" pitchFamily="2" charset="2"/>
              <a:buChar char="§"/>
            </a:pPr>
            <a:r>
              <a:rPr lang="en-US" altLang="en-US" sz="3000" dirty="0">
                <a:latin typeface="Times New Roman" panose="02020603050405020304" pitchFamily="18" charset="0"/>
                <a:cs typeface="Times New Roman" panose="02020603050405020304" pitchFamily="18" charset="0"/>
              </a:rPr>
              <a:t>This presentation is in no way intended to provide particular advice on business decisions or legal matters. </a:t>
            </a:r>
          </a:p>
          <a:p>
            <a:pPr>
              <a:buFont typeface="Wingdings" panose="05000000000000000000" pitchFamily="2" charset="2"/>
              <a:buChar char="§"/>
            </a:pPr>
            <a:r>
              <a:rPr lang="en-US" altLang="en-US" sz="3000" dirty="0">
                <a:latin typeface="Times New Roman" panose="02020603050405020304" pitchFamily="18" charset="0"/>
                <a:cs typeface="Times New Roman" panose="02020603050405020304" pitchFamily="18" charset="0"/>
              </a:rPr>
              <a:t>The “business of medicine” in this presentation refers to all operations not including clinical activities.</a:t>
            </a:r>
          </a:p>
          <a:p>
            <a:endParaRPr lang="en-US" sz="1800" dirty="0">
              <a:latin typeface="Times New Roman" panose="02020603050405020304" pitchFamily="18" charset="0"/>
              <a:cs typeface="Times New Roman" panose="02020603050405020304" pitchFamily="18" charset="0"/>
            </a:endParaRPr>
          </a:p>
        </p:txBody>
      </p:sp>
      <p:pic>
        <p:nvPicPr>
          <p:cNvPr id="7" name="Picture 6" descr="COMPLETE HCMS LOGO blk-wht.jpg"/>
          <p:cNvPicPr>
            <a:picLocks noChangeAspect="1"/>
          </p:cNvPicPr>
          <p:nvPr/>
        </p:nvPicPr>
        <p:blipFill>
          <a:blip r:embed="rId3" cstate="print"/>
          <a:stretch>
            <a:fillRect/>
          </a:stretch>
        </p:blipFill>
        <p:spPr>
          <a:xfrm>
            <a:off x="7315200" y="38100"/>
            <a:ext cx="1679448" cy="529460"/>
          </a:xfrm>
          <a:prstGeom prst="rect">
            <a:avLst/>
          </a:prstGeom>
        </p:spPr>
      </p:pic>
    </p:spTree>
    <p:extLst>
      <p:ext uri="{BB962C8B-B14F-4D97-AF65-F5344CB8AC3E}">
        <p14:creationId xmlns:p14="http://schemas.microsoft.com/office/powerpoint/2010/main" val="17567835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dirty="0">
                <a:solidFill>
                  <a:srgbClr val="0070C0"/>
                </a:solidFill>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Fully-Insured vs. Self-Insured</a:t>
            </a:r>
            <a:endParaRPr lang="en-US" dirty="0">
              <a:solidFill>
                <a:srgbClr val="0070C0"/>
              </a:solidFill>
              <a:latin typeface="Calibri" panose="020F0502020204030204" pitchFamily="34" charset="0"/>
            </a:endParaRPr>
          </a:p>
        </p:txBody>
      </p:sp>
      <p:sp>
        <p:nvSpPr>
          <p:cNvPr id="4" name="Slide Number Placeholder 3"/>
          <p:cNvSpPr>
            <a:spLocks noGrp="1"/>
          </p:cNvSpPr>
          <p:nvPr>
            <p:ph type="sldNum" sz="quarter" idx="12"/>
          </p:nvPr>
        </p:nvSpPr>
        <p:spPr/>
        <p:txBody>
          <a:bodyPr>
            <a:normAutofit fontScale="85000" lnSpcReduction="20000"/>
          </a:bodyPr>
          <a:lstStyle/>
          <a:p>
            <a:fld id="{D48C95FA-06A0-4D5B-B5F3-645497A338F6}" type="slidenum">
              <a:rPr lang="en-US" smtClean="0"/>
              <a:pPr/>
              <a:t>20</a:t>
            </a:fld>
            <a:endParaRPr lang="en-US" dirty="0"/>
          </a:p>
        </p:txBody>
      </p:sp>
      <p:sp>
        <p:nvSpPr>
          <p:cNvPr id="5" name="Content Placeholder 4"/>
          <p:cNvSpPr>
            <a:spLocks noGrp="1"/>
          </p:cNvSpPr>
          <p:nvPr>
            <p:ph sz="quarter" idx="1"/>
          </p:nvPr>
        </p:nvSpPr>
        <p:spPr>
          <a:xfrm>
            <a:off x="612648" y="1600200"/>
            <a:ext cx="8153400" cy="5029200"/>
          </a:xfrm>
        </p:spPr>
        <p:txBody>
          <a:bodyPr>
            <a:normAutofit/>
          </a:bodyPr>
          <a:lstStyle/>
          <a:p>
            <a:pPr marL="0" indent="0">
              <a:buNone/>
            </a:pPr>
            <a:r>
              <a:rPr lang="en-US" sz="2600" b="1" dirty="0">
                <a:latin typeface="Times New Roman" panose="02020603050405020304" pitchFamily="18" charset="0"/>
                <a:cs typeface="Times New Roman" panose="02020603050405020304" pitchFamily="18" charset="0"/>
              </a:rPr>
              <a:t>Fully-insured Plans</a:t>
            </a:r>
            <a:r>
              <a:rPr lang="en-US" sz="2600" dirty="0">
                <a:latin typeface="Times New Roman" panose="02020603050405020304" pitchFamily="18" charset="0"/>
                <a:cs typeface="Times New Roman" panose="02020603050405020304" pitchFamily="18" charset="0"/>
              </a:rPr>
              <a:t>:</a:t>
            </a:r>
          </a:p>
          <a:p>
            <a:pPr marL="365760" lvl="1" indent="0">
              <a:buNone/>
            </a:pPr>
            <a:r>
              <a:rPr lang="en-US" sz="2300" dirty="0">
                <a:latin typeface="Times New Roman" panose="02020603050405020304" pitchFamily="18" charset="0"/>
                <a:cs typeface="Times New Roman" panose="02020603050405020304" pitchFamily="18" charset="0"/>
              </a:rPr>
              <a:t>These are traditional employer-sponsored plans where the employer pays a fixed premium to an insurer, and the insurer takes on all the financial risk, claims payment, administration, and regulatory compliance much like home and auto insurance products. </a:t>
            </a:r>
          </a:p>
          <a:p>
            <a:pPr lvl="1">
              <a:buFont typeface="Wingdings" panose="05000000000000000000" pitchFamily="2" charset="2"/>
              <a:buChar char="§"/>
            </a:pPr>
            <a:r>
              <a:rPr lang="en-US" sz="2300" dirty="0">
                <a:latin typeface="Times New Roman" panose="02020603050405020304" pitchFamily="18" charset="0"/>
                <a:cs typeface="Times New Roman" panose="02020603050405020304" pitchFamily="18" charset="0"/>
              </a:rPr>
              <a:t>Account for only 33%-37% of the commercial market</a:t>
            </a:r>
          </a:p>
          <a:p>
            <a:pPr lvl="1">
              <a:buFont typeface="Wingdings" panose="05000000000000000000" pitchFamily="2" charset="2"/>
              <a:buChar char="§"/>
            </a:pPr>
            <a:r>
              <a:rPr lang="en-US" sz="2300" dirty="0">
                <a:latin typeface="Times New Roman" panose="02020603050405020304" pitchFamily="18" charset="0"/>
                <a:cs typeface="Times New Roman" panose="02020603050405020304" pitchFamily="18" charset="0"/>
              </a:rPr>
              <a:t>Subject to large annual premium increases </a:t>
            </a:r>
          </a:p>
          <a:p>
            <a:pPr lvl="1">
              <a:buFont typeface="Wingdings" panose="05000000000000000000" pitchFamily="2" charset="2"/>
              <a:buChar char="§"/>
            </a:pPr>
            <a:r>
              <a:rPr lang="en-US" sz="2300" dirty="0">
                <a:latin typeface="Times New Roman" panose="02020603050405020304" pitchFamily="18" charset="0"/>
                <a:cs typeface="Times New Roman" panose="02020603050405020304" pitchFamily="18" charset="0"/>
              </a:rPr>
              <a:t>Are regulated by the Texas Department of Insurance (TDI) </a:t>
            </a:r>
          </a:p>
          <a:p>
            <a:pPr lvl="1">
              <a:buFont typeface="Wingdings" panose="05000000000000000000" pitchFamily="2" charset="2"/>
              <a:buChar char="§"/>
            </a:pPr>
            <a:r>
              <a:rPr lang="en-US" sz="2300" dirty="0">
                <a:latin typeface="Times New Roman" panose="02020603050405020304" pitchFamily="18" charset="0"/>
                <a:cs typeface="Times New Roman" panose="02020603050405020304" pitchFamily="18" charset="0"/>
              </a:rPr>
              <a:t>Are subject to </a:t>
            </a:r>
            <a:r>
              <a:rPr lang="en-US" sz="2300" u="sng" dirty="0">
                <a:solidFill>
                  <a:srgbClr val="0070C0"/>
                </a:solidFill>
                <a:latin typeface="Times New Roman" panose="02020603050405020304" pitchFamily="18" charset="0"/>
                <a:cs typeface="Times New Roman" panose="02020603050405020304" pitchFamily="18" charset="0"/>
              </a:rPr>
              <a:t>Texas Prompt Pay Regulations</a:t>
            </a:r>
          </a:p>
          <a:p>
            <a:pPr lvl="1">
              <a:buFont typeface="Wingdings" panose="05000000000000000000" pitchFamily="2" charset="2"/>
              <a:buChar char="§"/>
            </a:pPr>
            <a:r>
              <a:rPr lang="en-US" sz="2300" dirty="0">
                <a:latin typeface="Times New Roman" panose="02020603050405020304" pitchFamily="18" charset="0"/>
                <a:cs typeface="Times New Roman" panose="02020603050405020304" pitchFamily="18" charset="0"/>
              </a:rPr>
              <a:t>“TDI” or “DOI” will be printed on the patient’s ID card</a:t>
            </a:r>
          </a:p>
          <a:p>
            <a:pPr lvl="1">
              <a:buFont typeface="Wingdings" panose="05000000000000000000" pitchFamily="2" charset="2"/>
              <a:buChar char="§"/>
            </a:pPr>
            <a:endParaRPr lang="en-US" sz="1500" dirty="0"/>
          </a:p>
          <a:p>
            <a:pPr marL="365760" lvl="1" indent="0">
              <a:buNone/>
            </a:pPr>
            <a:endParaRPr lang="en-US" sz="1500" dirty="0"/>
          </a:p>
          <a:p>
            <a:pPr marL="0" indent="0">
              <a:buNone/>
            </a:pPr>
            <a:endParaRPr lang="en-US" sz="1800" dirty="0">
              <a:latin typeface="Times New Roman" panose="02020603050405020304" pitchFamily="18" charset="0"/>
              <a:cs typeface="Times New Roman" panose="02020603050405020304" pitchFamily="18" charset="0"/>
            </a:endParaRPr>
          </a:p>
        </p:txBody>
      </p:sp>
      <p:pic>
        <p:nvPicPr>
          <p:cNvPr id="7" name="Picture 6" descr="COMPLETE HCMS LOGO blk-wht.jpg"/>
          <p:cNvPicPr>
            <a:picLocks noChangeAspect="1"/>
          </p:cNvPicPr>
          <p:nvPr/>
        </p:nvPicPr>
        <p:blipFill>
          <a:blip r:embed="rId4" cstate="print"/>
          <a:stretch>
            <a:fillRect/>
          </a:stretch>
        </p:blipFill>
        <p:spPr>
          <a:xfrm>
            <a:off x="7315200" y="38100"/>
            <a:ext cx="1679448" cy="529460"/>
          </a:xfrm>
          <a:prstGeom prst="rect">
            <a:avLst/>
          </a:prstGeom>
        </p:spPr>
      </p:pic>
    </p:spTree>
    <p:extLst>
      <p:ext uri="{BB962C8B-B14F-4D97-AF65-F5344CB8AC3E}">
        <p14:creationId xmlns:p14="http://schemas.microsoft.com/office/powerpoint/2010/main" val="15656155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0FBFE3-E082-DB76-E296-F487F43514A2}"/>
              </a:ext>
            </a:extLst>
          </p:cNvPr>
          <p:cNvSpPr>
            <a:spLocks noGrp="1"/>
          </p:cNvSpPr>
          <p:nvPr>
            <p:ph type="title"/>
          </p:nvPr>
        </p:nvSpPr>
        <p:spPr/>
        <p:txBody>
          <a:bodyPr/>
          <a:lstStyle/>
          <a:p>
            <a:pPr algn="ctr"/>
            <a:r>
              <a:rPr lang="en-US" dirty="0">
                <a:solidFill>
                  <a:srgbClr val="0070C0"/>
                </a:solidFill>
                <a:latin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Fully-Insured vs. Self-Insured</a:t>
            </a:r>
            <a:endParaRPr lang="en-US" dirty="0"/>
          </a:p>
        </p:txBody>
      </p:sp>
      <p:sp>
        <p:nvSpPr>
          <p:cNvPr id="3" name="Footer Placeholder 2">
            <a:extLst>
              <a:ext uri="{FF2B5EF4-FFF2-40B4-BE49-F238E27FC236}">
                <a16:creationId xmlns:a16="http://schemas.microsoft.com/office/drawing/2014/main" id="{2D08D558-E99F-1337-969B-C737C62736C0}"/>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AAD47484-BA25-2760-1338-479D09AD7860}"/>
              </a:ext>
            </a:extLst>
          </p:cNvPr>
          <p:cNvSpPr>
            <a:spLocks noGrp="1"/>
          </p:cNvSpPr>
          <p:nvPr>
            <p:ph type="sldNum" sz="quarter" idx="12"/>
          </p:nvPr>
        </p:nvSpPr>
        <p:spPr/>
        <p:txBody>
          <a:bodyPr>
            <a:normAutofit fontScale="85000" lnSpcReduction="20000"/>
          </a:bodyPr>
          <a:lstStyle/>
          <a:p>
            <a:fld id="{D48C95FA-06A0-4D5B-B5F3-645497A338F6}" type="slidenum">
              <a:rPr lang="en-US" smtClean="0"/>
              <a:pPr/>
              <a:t>21</a:t>
            </a:fld>
            <a:endParaRPr lang="en-US" dirty="0"/>
          </a:p>
        </p:txBody>
      </p:sp>
      <p:pic>
        <p:nvPicPr>
          <p:cNvPr id="7" name="Content Placeholder 6">
            <a:extLst>
              <a:ext uri="{FF2B5EF4-FFF2-40B4-BE49-F238E27FC236}">
                <a16:creationId xmlns:a16="http://schemas.microsoft.com/office/drawing/2014/main" id="{841754D8-CF77-E6B9-2524-B402587CF806}"/>
              </a:ext>
            </a:extLst>
          </p:cNvPr>
          <p:cNvPicPr>
            <a:picLocks noGrp="1" noChangeAspect="1"/>
          </p:cNvPicPr>
          <p:nvPr>
            <p:ph sz="quarter" idx="1"/>
          </p:nvPr>
        </p:nvPicPr>
        <p:blipFill>
          <a:blip r:embed="rId3"/>
          <a:stretch>
            <a:fillRect/>
          </a:stretch>
        </p:blipFill>
        <p:spPr>
          <a:xfrm>
            <a:off x="1980065" y="1828800"/>
            <a:ext cx="5183869" cy="3448250"/>
          </a:xfrm>
          <a:prstGeom prst="rect">
            <a:avLst/>
          </a:prstGeom>
        </p:spPr>
      </p:pic>
    </p:spTree>
    <p:extLst>
      <p:ext uri="{BB962C8B-B14F-4D97-AF65-F5344CB8AC3E}">
        <p14:creationId xmlns:p14="http://schemas.microsoft.com/office/powerpoint/2010/main" val="8906687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1A638E-60DC-7091-13DD-EA335647D179}"/>
              </a:ext>
            </a:extLst>
          </p:cNvPr>
          <p:cNvSpPr>
            <a:spLocks noGrp="1"/>
          </p:cNvSpPr>
          <p:nvPr>
            <p:ph type="title"/>
          </p:nvPr>
        </p:nvSpPr>
        <p:spPr/>
        <p:txBody>
          <a:bodyPr/>
          <a:lstStyle/>
          <a:p>
            <a:pPr algn="ctr"/>
            <a:r>
              <a:rPr lang="en-US" dirty="0">
                <a:solidFill>
                  <a:srgbClr val="0070C0"/>
                </a:solidFill>
                <a:latin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Fully-Insured vs. Self-Insured</a:t>
            </a:r>
            <a:endParaRPr lang="en-US" dirty="0"/>
          </a:p>
        </p:txBody>
      </p:sp>
      <p:sp>
        <p:nvSpPr>
          <p:cNvPr id="4" name="Slide Number Placeholder 3">
            <a:extLst>
              <a:ext uri="{FF2B5EF4-FFF2-40B4-BE49-F238E27FC236}">
                <a16:creationId xmlns:a16="http://schemas.microsoft.com/office/drawing/2014/main" id="{A2893DBD-CF1A-537F-E7E8-86D0B8A63782}"/>
              </a:ext>
            </a:extLst>
          </p:cNvPr>
          <p:cNvSpPr>
            <a:spLocks noGrp="1"/>
          </p:cNvSpPr>
          <p:nvPr>
            <p:ph type="sldNum" sz="quarter" idx="12"/>
          </p:nvPr>
        </p:nvSpPr>
        <p:spPr/>
        <p:txBody>
          <a:bodyPr>
            <a:normAutofit fontScale="85000" lnSpcReduction="20000"/>
          </a:bodyPr>
          <a:lstStyle/>
          <a:p>
            <a:fld id="{D48C95FA-06A0-4D5B-B5F3-645497A338F6}" type="slidenum">
              <a:rPr lang="en-US" smtClean="0"/>
              <a:pPr/>
              <a:t>22</a:t>
            </a:fld>
            <a:endParaRPr lang="en-US" dirty="0"/>
          </a:p>
        </p:txBody>
      </p:sp>
      <p:sp>
        <p:nvSpPr>
          <p:cNvPr id="5" name="Content Placeholder 4">
            <a:extLst>
              <a:ext uri="{FF2B5EF4-FFF2-40B4-BE49-F238E27FC236}">
                <a16:creationId xmlns:a16="http://schemas.microsoft.com/office/drawing/2014/main" id="{1117A0FE-4FB6-ECCD-057E-8C7CDAB8A60F}"/>
              </a:ext>
            </a:extLst>
          </p:cNvPr>
          <p:cNvSpPr>
            <a:spLocks noGrp="1"/>
          </p:cNvSpPr>
          <p:nvPr>
            <p:ph sz="quarter" idx="1"/>
          </p:nvPr>
        </p:nvSpPr>
        <p:spPr>
          <a:xfrm>
            <a:off x="612648" y="1600200"/>
            <a:ext cx="8153400" cy="5029200"/>
          </a:xfrm>
        </p:spPr>
        <p:txBody>
          <a:bodyPr>
            <a:normAutofit fontScale="85000" lnSpcReduction="20000"/>
          </a:bodyPr>
          <a:lstStyle/>
          <a:p>
            <a:pPr marL="0" indent="0">
              <a:buNone/>
            </a:pPr>
            <a:r>
              <a:rPr lang="en-US" sz="3100" b="1" dirty="0">
                <a:latin typeface="Times New Roman" panose="02020603050405020304" pitchFamily="18" charset="0"/>
                <a:cs typeface="Times New Roman" panose="02020603050405020304" pitchFamily="18" charset="0"/>
              </a:rPr>
              <a:t>Self-insured Plans</a:t>
            </a:r>
            <a:r>
              <a:rPr lang="en-US" sz="3100" dirty="0">
                <a:latin typeface="Times New Roman" panose="02020603050405020304" pitchFamily="18" charset="0"/>
                <a:cs typeface="Times New Roman" panose="02020603050405020304" pitchFamily="18" charset="0"/>
              </a:rPr>
              <a:t>:</a:t>
            </a:r>
          </a:p>
          <a:p>
            <a:pPr marL="365760" lvl="1" indent="0">
              <a:buNone/>
            </a:pPr>
            <a:r>
              <a:rPr lang="en-US" sz="2700" dirty="0">
                <a:latin typeface="Times New Roman" panose="02020603050405020304" pitchFamily="18" charset="0"/>
                <a:cs typeface="Times New Roman" panose="02020603050405020304" pitchFamily="18" charset="0"/>
              </a:rPr>
              <a:t>The employer is the insurer and assumes the financial risk of paying claims from company funds, and often purchases stop-loss coverage to handle catastrophic events. Employers who self-insure contract with an insurance company (third-party administrator or Management Services Org.) to administer the plan. These plans are not insurance products. </a:t>
            </a:r>
          </a:p>
          <a:p>
            <a:pPr lvl="1">
              <a:buFont typeface="Wingdings" panose="05000000000000000000" pitchFamily="2" charset="2"/>
              <a:buChar char="§"/>
            </a:pPr>
            <a:r>
              <a:rPr lang="en-US" sz="2700" dirty="0">
                <a:latin typeface="Times New Roman" panose="02020603050405020304" pitchFamily="18" charset="0"/>
                <a:cs typeface="Times New Roman" panose="02020603050405020304" pitchFamily="18" charset="0"/>
              </a:rPr>
              <a:t>Account for 63%-67% of the commercial market</a:t>
            </a:r>
          </a:p>
          <a:p>
            <a:pPr lvl="1">
              <a:buFont typeface="Wingdings" panose="05000000000000000000" pitchFamily="2" charset="2"/>
              <a:buChar char="§"/>
            </a:pPr>
            <a:r>
              <a:rPr lang="en-US" sz="2800" u="sng" dirty="0">
                <a:latin typeface="Times New Roman" panose="02020603050405020304" pitchFamily="18" charset="0"/>
                <a:cs typeface="Times New Roman" panose="02020603050405020304" pitchFamily="18" charset="0"/>
              </a:rPr>
              <a:t>Not</a:t>
            </a:r>
            <a:r>
              <a:rPr lang="en-US" sz="2800" dirty="0">
                <a:latin typeface="Times New Roman" panose="02020603050405020304" pitchFamily="18" charset="0"/>
                <a:cs typeface="Times New Roman" panose="02020603050405020304" pitchFamily="18" charset="0"/>
              </a:rPr>
              <a:t> subject to large annual premium increases </a:t>
            </a:r>
            <a:endParaRPr lang="en-US" sz="2700" dirty="0">
              <a:latin typeface="Times New Roman" panose="02020603050405020304" pitchFamily="18" charset="0"/>
              <a:cs typeface="Times New Roman" panose="02020603050405020304" pitchFamily="18" charset="0"/>
            </a:endParaRPr>
          </a:p>
          <a:p>
            <a:pPr lvl="1">
              <a:buFont typeface="Wingdings" panose="05000000000000000000" pitchFamily="2" charset="2"/>
              <a:buChar char="§"/>
            </a:pPr>
            <a:r>
              <a:rPr lang="en-US" sz="2700" dirty="0">
                <a:latin typeface="Times New Roman" panose="02020603050405020304" pitchFamily="18" charset="0"/>
                <a:cs typeface="Times New Roman" panose="02020603050405020304" pitchFamily="18" charset="0"/>
              </a:rPr>
              <a:t>Are </a:t>
            </a:r>
            <a:r>
              <a:rPr lang="en-US" sz="2700" u="sng" dirty="0">
                <a:latin typeface="Times New Roman" panose="02020603050405020304" pitchFamily="18" charset="0"/>
                <a:cs typeface="Times New Roman" panose="02020603050405020304" pitchFamily="18" charset="0"/>
              </a:rPr>
              <a:t>not</a:t>
            </a:r>
            <a:r>
              <a:rPr lang="en-US" sz="2700" dirty="0">
                <a:latin typeface="Times New Roman" panose="02020603050405020304" pitchFamily="18" charset="0"/>
                <a:cs typeface="Times New Roman" panose="02020603050405020304" pitchFamily="18" charset="0"/>
              </a:rPr>
              <a:t> regulated by TDI but instead regulated under federal </a:t>
            </a:r>
            <a:r>
              <a:rPr lang="en-US" sz="2700" dirty="0">
                <a:solidFill>
                  <a:srgbClr val="0070C0"/>
                </a:solidFill>
                <a:latin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ERISA</a:t>
            </a:r>
            <a:r>
              <a:rPr lang="en-US" sz="2700" dirty="0">
                <a:latin typeface="Times New Roman" panose="02020603050405020304" pitchFamily="18" charset="0"/>
                <a:cs typeface="Times New Roman" panose="02020603050405020304" pitchFamily="18" charset="0"/>
              </a:rPr>
              <a:t> regulations</a:t>
            </a:r>
          </a:p>
          <a:p>
            <a:pPr lvl="1">
              <a:buFont typeface="Wingdings" panose="05000000000000000000" pitchFamily="2" charset="2"/>
              <a:buChar char="§"/>
            </a:pPr>
            <a:r>
              <a:rPr lang="en-US" sz="2700" dirty="0">
                <a:latin typeface="Times New Roman" panose="02020603050405020304" pitchFamily="18" charset="0"/>
                <a:cs typeface="Times New Roman" panose="02020603050405020304" pitchFamily="18" charset="0"/>
              </a:rPr>
              <a:t>Are </a:t>
            </a:r>
            <a:r>
              <a:rPr lang="en-US" sz="2700" u="sng" dirty="0">
                <a:latin typeface="Times New Roman" panose="02020603050405020304" pitchFamily="18" charset="0"/>
                <a:cs typeface="Times New Roman" panose="02020603050405020304" pitchFamily="18" charset="0"/>
              </a:rPr>
              <a:t>not</a:t>
            </a:r>
            <a:r>
              <a:rPr lang="en-US" sz="2700" dirty="0">
                <a:latin typeface="Times New Roman" panose="02020603050405020304" pitchFamily="18" charset="0"/>
                <a:cs typeface="Times New Roman" panose="02020603050405020304" pitchFamily="18" charset="0"/>
              </a:rPr>
              <a:t> subject to Texas Prompt Pay Regulations</a:t>
            </a:r>
          </a:p>
          <a:p>
            <a:pPr lvl="1">
              <a:buFont typeface="Wingdings" panose="05000000000000000000" pitchFamily="2" charset="2"/>
              <a:buChar char="§"/>
            </a:pPr>
            <a:r>
              <a:rPr lang="en-US" sz="2700" dirty="0">
                <a:latin typeface="Times New Roman" panose="02020603050405020304" pitchFamily="18" charset="0"/>
                <a:cs typeface="Times New Roman" panose="02020603050405020304" pitchFamily="18" charset="0"/>
              </a:rPr>
              <a:t> “TDI” or “DOI” will </a:t>
            </a:r>
            <a:r>
              <a:rPr lang="en-US" sz="2700" u="sng" dirty="0">
                <a:latin typeface="Times New Roman" panose="02020603050405020304" pitchFamily="18" charset="0"/>
                <a:cs typeface="Times New Roman" panose="02020603050405020304" pitchFamily="18" charset="0"/>
              </a:rPr>
              <a:t>not</a:t>
            </a:r>
            <a:r>
              <a:rPr lang="en-US" sz="2700" dirty="0">
                <a:latin typeface="Times New Roman" panose="02020603050405020304" pitchFamily="18" charset="0"/>
                <a:cs typeface="Times New Roman" panose="02020603050405020304" pitchFamily="18" charset="0"/>
              </a:rPr>
              <a:t> be printed on the patient’s ID card</a:t>
            </a:r>
          </a:p>
          <a:p>
            <a:pPr lvl="1">
              <a:buFont typeface="Wingdings" panose="05000000000000000000" pitchFamily="2" charset="2"/>
              <a:buChar char="§"/>
            </a:pPr>
            <a:r>
              <a:rPr lang="en-US" sz="2700" dirty="0">
                <a:latin typeface="Times New Roman" panose="02020603050405020304" pitchFamily="18" charset="0"/>
                <a:cs typeface="Times New Roman" panose="02020603050405020304" pitchFamily="18" charset="0"/>
              </a:rPr>
              <a:t>The 5 major market insurers are now predominately in the business of administering these plans</a:t>
            </a:r>
          </a:p>
          <a:p>
            <a:pPr marL="0" indent="0">
              <a:buNone/>
            </a:pPr>
            <a:endParaRPr lang="en-US" dirty="0"/>
          </a:p>
        </p:txBody>
      </p:sp>
    </p:spTree>
    <p:extLst>
      <p:ext uri="{BB962C8B-B14F-4D97-AF65-F5344CB8AC3E}">
        <p14:creationId xmlns:p14="http://schemas.microsoft.com/office/powerpoint/2010/main" val="6027723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CAD67B-C3A9-4F05-E5BC-FBB1374BCDF7}"/>
              </a:ext>
            </a:extLst>
          </p:cNvPr>
          <p:cNvSpPr>
            <a:spLocks noGrp="1"/>
          </p:cNvSpPr>
          <p:nvPr>
            <p:ph type="title"/>
          </p:nvPr>
        </p:nvSpPr>
        <p:spPr/>
        <p:txBody>
          <a:bodyPr/>
          <a:lstStyle/>
          <a:p>
            <a:pPr algn="ctr"/>
            <a:r>
              <a:rPr lang="en-US" dirty="0">
                <a:solidFill>
                  <a:schemeClr val="tx1"/>
                </a:solidFill>
                <a:latin typeface="Times New Roman" panose="02020603050405020304" pitchFamily="18" charset="0"/>
                <a:cs typeface="Times New Roman" panose="02020603050405020304" pitchFamily="18" charset="0"/>
              </a:rPr>
              <a:t>Contact Information</a:t>
            </a:r>
          </a:p>
        </p:txBody>
      </p:sp>
      <p:sp>
        <p:nvSpPr>
          <p:cNvPr id="4" name="Slide Number Placeholder 3">
            <a:extLst>
              <a:ext uri="{FF2B5EF4-FFF2-40B4-BE49-F238E27FC236}">
                <a16:creationId xmlns:a16="http://schemas.microsoft.com/office/drawing/2014/main" id="{B6F9516A-894D-B2F2-0F97-9E850CF3BE0A}"/>
              </a:ext>
            </a:extLst>
          </p:cNvPr>
          <p:cNvSpPr>
            <a:spLocks noGrp="1"/>
          </p:cNvSpPr>
          <p:nvPr>
            <p:ph type="sldNum" sz="quarter" idx="12"/>
          </p:nvPr>
        </p:nvSpPr>
        <p:spPr/>
        <p:txBody>
          <a:bodyPr>
            <a:normAutofit fontScale="85000" lnSpcReduction="20000"/>
          </a:bodyPr>
          <a:lstStyle/>
          <a:p>
            <a:fld id="{D48C95FA-06A0-4D5B-B5F3-645497A338F6}" type="slidenum">
              <a:rPr lang="en-US" smtClean="0"/>
              <a:pPr/>
              <a:t>23</a:t>
            </a:fld>
            <a:endParaRPr lang="en-US" dirty="0"/>
          </a:p>
        </p:txBody>
      </p:sp>
      <p:sp>
        <p:nvSpPr>
          <p:cNvPr id="5" name="Content Placeholder 4">
            <a:extLst>
              <a:ext uri="{FF2B5EF4-FFF2-40B4-BE49-F238E27FC236}">
                <a16:creationId xmlns:a16="http://schemas.microsoft.com/office/drawing/2014/main" id="{5012DBC3-69AC-EEAF-4D90-A4A5725F6307}"/>
              </a:ext>
            </a:extLst>
          </p:cNvPr>
          <p:cNvSpPr>
            <a:spLocks noGrp="1"/>
          </p:cNvSpPr>
          <p:nvPr>
            <p:ph sz="quarter" idx="1"/>
          </p:nvPr>
        </p:nvSpPr>
        <p:spPr>
          <a:xfrm>
            <a:off x="612648" y="1600200"/>
            <a:ext cx="8153400" cy="5029200"/>
          </a:xfrm>
        </p:spPr>
        <p:txBody>
          <a:bodyPr>
            <a:normAutofit/>
          </a:bodyPr>
          <a:lstStyle/>
          <a:p>
            <a:pPr marL="0" indent="0" algn="ctr">
              <a:buNone/>
            </a:pPr>
            <a:r>
              <a:rPr lang="en-US" sz="3600" dirty="0">
                <a:latin typeface="Times New Roman" panose="02020603050405020304" pitchFamily="18" charset="0"/>
                <a:cs typeface="Times New Roman" panose="02020603050405020304" pitchFamily="18" charset="0"/>
              </a:rPr>
              <a:t>April A. Bellard, MHA</a:t>
            </a:r>
          </a:p>
          <a:p>
            <a:pPr marL="0" indent="0" algn="ctr">
              <a:buNone/>
            </a:pPr>
            <a:r>
              <a:rPr lang="en-US" sz="3200" dirty="0">
                <a:latin typeface="Times New Roman" panose="02020603050405020304" pitchFamily="18" charset="0"/>
                <a:cs typeface="Times New Roman" panose="02020603050405020304" pitchFamily="18" charset="0"/>
              </a:rPr>
              <a:t>Director of Payment Advocacy and Practice Management</a:t>
            </a:r>
          </a:p>
          <a:p>
            <a:pPr marL="0" indent="0" algn="ctr">
              <a:buNone/>
            </a:pPr>
            <a:endParaRPr lang="en-US" sz="2600">
              <a:latin typeface="Times New Roman" panose="02020603050405020304" pitchFamily="18" charset="0"/>
              <a:cs typeface="Times New Roman" panose="02020603050405020304" pitchFamily="18" charset="0"/>
            </a:endParaRPr>
          </a:p>
          <a:p>
            <a:pPr marL="0" indent="0" algn="ctr">
              <a:buNone/>
            </a:pPr>
            <a:r>
              <a:rPr lang="en-US" sz="2600">
                <a:latin typeface="Times New Roman" panose="02020603050405020304" pitchFamily="18" charset="0"/>
                <a:cs typeface="Times New Roman" panose="02020603050405020304" pitchFamily="18" charset="0"/>
              </a:rPr>
              <a:t>Harris </a:t>
            </a:r>
            <a:r>
              <a:rPr lang="en-US" sz="2600" dirty="0">
                <a:latin typeface="Times New Roman" panose="02020603050405020304" pitchFamily="18" charset="0"/>
                <a:cs typeface="Times New Roman" panose="02020603050405020304" pitchFamily="18" charset="0"/>
              </a:rPr>
              <a:t>County Medical Society</a:t>
            </a:r>
          </a:p>
          <a:p>
            <a:pPr marL="0" indent="0" algn="ctr">
              <a:buNone/>
            </a:pPr>
            <a:r>
              <a:rPr lang="en-US" sz="2600" dirty="0">
                <a:latin typeface="Times New Roman" panose="02020603050405020304" pitchFamily="18" charset="0"/>
                <a:cs typeface="Times New Roman" panose="02020603050405020304" pitchFamily="18" charset="0"/>
              </a:rPr>
              <a:t>1515 Hermann Dr., #203</a:t>
            </a:r>
          </a:p>
          <a:p>
            <a:pPr marL="0" indent="0" algn="ctr">
              <a:buNone/>
            </a:pPr>
            <a:r>
              <a:rPr lang="en-US" sz="2600" dirty="0">
                <a:latin typeface="Times New Roman" panose="02020603050405020304" pitchFamily="18" charset="0"/>
                <a:cs typeface="Times New Roman" panose="02020603050405020304" pitchFamily="18" charset="0"/>
              </a:rPr>
              <a:t>Houston, TX 77004</a:t>
            </a:r>
          </a:p>
          <a:p>
            <a:pPr marL="0" indent="0" algn="ctr">
              <a:buNone/>
            </a:pPr>
            <a:r>
              <a:rPr lang="en-US" sz="2600" dirty="0">
                <a:latin typeface="Times New Roman" panose="02020603050405020304" pitchFamily="18" charset="0"/>
                <a:cs typeface="Times New Roman" panose="02020603050405020304" pitchFamily="18" charset="0"/>
              </a:rPr>
              <a:t>Phone: 713-524-4267 ext. 203</a:t>
            </a:r>
          </a:p>
          <a:p>
            <a:pPr marL="0" indent="0" algn="ctr">
              <a:buNone/>
            </a:pPr>
            <a:r>
              <a:rPr lang="en-US" sz="2600" dirty="0">
                <a:latin typeface="Times New Roman" panose="02020603050405020304" pitchFamily="18" charset="0"/>
                <a:cs typeface="Times New Roman" panose="02020603050405020304" pitchFamily="18" charset="0"/>
              </a:rPr>
              <a:t>Email: </a:t>
            </a:r>
            <a:r>
              <a:rPr lang="en-US" sz="2600" u="sng" dirty="0">
                <a:solidFill>
                  <a:srgbClr val="0070C0"/>
                </a:solidFill>
                <a:latin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April_Bellard@hcms.org</a:t>
            </a:r>
            <a:endParaRPr lang="en-US" sz="2600" dirty="0">
              <a:solidFill>
                <a:srgbClr val="0070C0"/>
              </a:solidFill>
              <a:latin typeface="Times New Roman" panose="02020603050405020304" pitchFamily="18" charset="0"/>
              <a:cs typeface="Times New Roman" panose="02020603050405020304" pitchFamily="18" charset="0"/>
            </a:endParaRPr>
          </a:p>
          <a:p>
            <a:pPr marL="0" indent="0" algn="ctr">
              <a:buNone/>
            </a:pPr>
            <a:endParaRPr lang="en-US" sz="3200" dirty="0">
              <a:latin typeface="Times New Roman" panose="02020603050405020304" pitchFamily="18" charset="0"/>
              <a:cs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2442638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200" dirty="0">
                <a:solidFill>
                  <a:schemeClr val="tx1"/>
                </a:solidFill>
                <a:latin typeface="Times New Roman" panose="02020603050405020304" pitchFamily="18" charset="0"/>
                <a:cs typeface="Times New Roman" panose="02020603050405020304" pitchFamily="18" charset="0"/>
              </a:rPr>
              <a:t>Practice Settings</a:t>
            </a:r>
            <a:endParaRPr lang="en-US" dirty="0">
              <a:solidFill>
                <a:schemeClr val="tx1"/>
              </a:solidFill>
              <a:latin typeface="Times New Roman" panose="02020603050405020304" pitchFamily="18" charset="0"/>
              <a:cs typeface="Times New Roman" panose="02020603050405020304" pitchFamily="18" charset="0"/>
            </a:endParaRPr>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normAutofit fontScale="85000" lnSpcReduction="20000"/>
          </a:bodyPr>
          <a:lstStyle/>
          <a:p>
            <a:fld id="{D48C95FA-06A0-4D5B-B5F3-645497A338F6}" type="slidenum">
              <a:rPr lang="en-US" smtClean="0"/>
              <a:pPr/>
              <a:t>3</a:t>
            </a:fld>
            <a:endParaRPr lang="en-US" dirty="0"/>
          </a:p>
        </p:txBody>
      </p:sp>
      <p:sp>
        <p:nvSpPr>
          <p:cNvPr id="5" name="Content Placeholder 4"/>
          <p:cNvSpPr>
            <a:spLocks noGrp="1"/>
          </p:cNvSpPr>
          <p:nvPr>
            <p:ph sz="quarter" idx="1"/>
          </p:nvPr>
        </p:nvSpPr>
        <p:spPr>
          <a:xfrm>
            <a:off x="612648" y="1600200"/>
            <a:ext cx="8153400" cy="4572000"/>
          </a:xfrm>
        </p:spPr>
        <p:txBody>
          <a:bodyPr>
            <a:normAutofit fontScale="92500" lnSpcReduction="20000"/>
          </a:bodyPr>
          <a:lstStyle/>
          <a:p>
            <a:pPr marL="0" indent="0">
              <a:buNone/>
            </a:pPr>
            <a:endParaRPr lang="en-US" sz="3000" dirty="0">
              <a:latin typeface="Times New Roman" panose="02020603050405020304" pitchFamily="18" charset="0"/>
              <a:cs typeface="Times New Roman" panose="02020603050405020304" pitchFamily="18" charset="0"/>
            </a:endParaRPr>
          </a:p>
          <a:p>
            <a:pPr lvl="1">
              <a:buFont typeface="Wingdings" panose="05000000000000000000" pitchFamily="2" charset="2"/>
              <a:buChar char="§"/>
            </a:pPr>
            <a:r>
              <a:rPr lang="en-US" sz="3000" dirty="0">
                <a:latin typeface="Times New Roman" panose="02020603050405020304" pitchFamily="18" charset="0"/>
                <a:cs typeface="Times New Roman" panose="02020603050405020304" pitchFamily="18" charset="0"/>
              </a:rPr>
              <a:t>Employment</a:t>
            </a:r>
          </a:p>
          <a:p>
            <a:pPr lvl="2">
              <a:buFont typeface="Arial" panose="020B0604020202020204" pitchFamily="34" charset="0"/>
              <a:buChar char="•"/>
            </a:pPr>
            <a:r>
              <a:rPr lang="en-US" sz="3000" dirty="0">
                <a:latin typeface="Times New Roman" panose="02020603050405020304" pitchFamily="18" charset="0"/>
                <a:cs typeface="Times New Roman" panose="02020603050405020304" pitchFamily="18" charset="0"/>
              </a:rPr>
              <a:t>Group</a:t>
            </a:r>
          </a:p>
          <a:p>
            <a:pPr lvl="2">
              <a:buFont typeface="Arial" panose="020B0604020202020204" pitchFamily="34" charset="0"/>
              <a:buChar char="•"/>
            </a:pPr>
            <a:r>
              <a:rPr lang="en-US" sz="3000" dirty="0">
                <a:latin typeface="Times New Roman" panose="02020603050405020304" pitchFamily="18" charset="0"/>
                <a:cs typeface="Times New Roman" panose="02020603050405020304" pitchFamily="18" charset="0"/>
              </a:rPr>
              <a:t>Hospital</a:t>
            </a:r>
          </a:p>
          <a:p>
            <a:pPr lvl="2">
              <a:buFont typeface="Arial" panose="020B0604020202020204" pitchFamily="34" charset="0"/>
              <a:buChar char="•"/>
            </a:pPr>
            <a:r>
              <a:rPr lang="en-US" sz="3000" dirty="0">
                <a:latin typeface="Times New Roman" panose="02020603050405020304" pitchFamily="18" charset="0"/>
                <a:cs typeface="Times New Roman" panose="02020603050405020304" pitchFamily="18" charset="0"/>
              </a:rPr>
              <a:t>Academic</a:t>
            </a:r>
          </a:p>
          <a:p>
            <a:pPr lvl="2">
              <a:buFont typeface="Arial" panose="020B0604020202020204" pitchFamily="34" charset="0"/>
              <a:buChar char="•"/>
            </a:pPr>
            <a:r>
              <a:rPr lang="en-US" sz="3000" dirty="0">
                <a:latin typeface="Times New Roman" panose="02020603050405020304" pitchFamily="18" charset="0"/>
                <a:cs typeface="Times New Roman" panose="02020603050405020304" pitchFamily="18" charset="0"/>
              </a:rPr>
              <a:t>Health Plan</a:t>
            </a:r>
          </a:p>
          <a:p>
            <a:pPr lvl="1">
              <a:buFont typeface="Wingdings" panose="05000000000000000000" pitchFamily="2" charset="2"/>
              <a:buChar char="§"/>
            </a:pPr>
            <a:r>
              <a:rPr lang="en-US" sz="3000" dirty="0">
                <a:latin typeface="Times New Roman" panose="02020603050405020304" pitchFamily="18" charset="0"/>
                <a:cs typeface="Times New Roman" panose="02020603050405020304" pitchFamily="18" charset="0"/>
              </a:rPr>
              <a:t>Independent Practice</a:t>
            </a:r>
          </a:p>
          <a:p>
            <a:endParaRPr lang="en-US" sz="3000" dirty="0">
              <a:latin typeface="Times New Roman" panose="02020603050405020304" pitchFamily="18" charset="0"/>
              <a:cs typeface="Times New Roman" panose="02020603050405020304" pitchFamily="18" charset="0"/>
            </a:endParaRPr>
          </a:p>
          <a:p>
            <a:pPr marL="0" indent="0">
              <a:buNone/>
            </a:pPr>
            <a:r>
              <a:rPr lang="en-US" sz="3000" dirty="0">
                <a:latin typeface="Times New Roman" panose="02020603050405020304" pitchFamily="18" charset="0"/>
                <a:cs typeface="Times New Roman" panose="02020603050405020304" pitchFamily="18" charset="0"/>
              </a:rPr>
              <a:t>Each setting has its own pros and cons. Regardless of the setting, health plans will impact how medicine is practiced. </a:t>
            </a:r>
          </a:p>
          <a:p>
            <a:pPr marL="0" indent="0">
              <a:buNone/>
            </a:pPr>
            <a:endParaRPr lang="en-US" sz="2700" dirty="0">
              <a:latin typeface="Times New Roman" panose="02020603050405020304" pitchFamily="18" charset="0"/>
              <a:cs typeface="Times New Roman" panose="02020603050405020304" pitchFamily="18" charset="0"/>
            </a:endParaRPr>
          </a:p>
        </p:txBody>
      </p:sp>
      <p:pic>
        <p:nvPicPr>
          <p:cNvPr id="7" name="Picture 6" descr="COMPLETE HCMS LOGO blk-wht.jpg"/>
          <p:cNvPicPr>
            <a:picLocks noChangeAspect="1"/>
          </p:cNvPicPr>
          <p:nvPr/>
        </p:nvPicPr>
        <p:blipFill>
          <a:blip r:embed="rId3" cstate="print"/>
          <a:stretch>
            <a:fillRect/>
          </a:stretch>
        </p:blipFill>
        <p:spPr>
          <a:xfrm>
            <a:off x="7315200" y="38100"/>
            <a:ext cx="1679448" cy="529460"/>
          </a:xfrm>
          <a:prstGeom prst="rect">
            <a:avLst/>
          </a:prstGeom>
        </p:spPr>
      </p:pic>
    </p:spTree>
    <p:extLst>
      <p:ext uri="{BB962C8B-B14F-4D97-AF65-F5344CB8AC3E}">
        <p14:creationId xmlns:p14="http://schemas.microsoft.com/office/powerpoint/2010/main" val="1896861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solidFill>
                  <a:schemeClr val="tx1"/>
                </a:solidFill>
                <a:latin typeface="Times New Roman" panose="02020603050405020304" pitchFamily="18" charset="0"/>
                <a:cs typeface="Times New Roman" panose="02020603050405020304" pitchFamily="18" charset="0"/>
              </a:rPr>
              <a:t>Health Plan Types</a:t>
            </a:r>
            <a:endParaRPr lang="en-US" dirty="0">
              <a:solidFill>
                <a:schemeClr val="tx1"/>
              </a:solidFill>
              <a:latin typeface="Calibri" panose="020F0502020204030204" pitchFamily="34" charset="0"/>
            </a:endParaRPr>
          </a:p>
        </p:txBody>
      </p:sp>
      <p:sp>
        <p:nvSpPr>
          <p:cNvPr id="4" name="Slide Number Placeholder 3"/>
          <p:cNvSpPr>
            <a:spLocks noGrp="1"/>
          </p:cNvSpPr>
          <p:nvPr>
            <p:ph type="sldNum" sz="quarter" idx="12"/>
          </p:nvPr>
        </p:nvSpPr>
        <p:spPr/>
        <p:txBody>
          <a:bodyPr>
            <a:normAutofit fontScale="85000" lnSpcReduction="20000"/>
          </a:bodyPr>
          <a:lstStyle/>
          <a:p>
            <a:fld id="{D48C95FA-06A0-4D5B-B5F3-645497A338F6}" type="slidenum">
              <a:rPr lang="en-US" smtClean="0"/>
              <a:pPr/>
              <a:t>4</a:t>
            </a:fld>
            <a:endParaRPr lang="en-US" dirty="0"/>
          </a:p>
        </p:txBody>
      </p:sp>
      <p:sp>
        <p:nvSpPr>
          <p:cNvPr id="5" name="Content Placeholder 4"/>
          <p:cNvSpPr>
            <a:spLocks noGrp="1"/>
          </p:cNvSpPr>
          <p:nvPr>
            <p:ph sz="quarter" idx="1"/>
          </p:nvPr>
        </p:nvSpPr>
        <p:spPr>
          <a:xfrm>
            <a:off x="612648" y="1600200"/>
            <a:ext cx="8153400" cy="4572000"/>
          </a:xfrm>
        </p:spPr>
        <p:txBody>
          <a:bodyPr>
            <a:normAutofit fontScale="92500" lnSpcReduction="10000"/>
          </a:bodyPr>
          <a:lstStyle/>
          <a:p>
            <a:endParaRPr lang="en-US" sz="2400" dirty="0">
              <a:latin typeface="Times New Roman" panose="02020603050405020304" pitchFamily="18" charset="0"/>
              <a:cs typeface="Times New Roman" panose="02020603050405020304" pitchFamily="18" charset="0"/>
            </a:endParaRPr>
          </a:p>
          <a:p>
            <a:pPr>
              <a:buFont typeface="Wingdings" panose="05000000000000000000" pitchFamily="2" charset="2"/>
              <a:buChar char="§"/>
            </a:pPr>
            <a:r>
              <a:rPr lang="en-US" sz="3600" dirty="0">
                <a:solidFill>
                  <a:srgbClr val="0070C0"/>
                </a:solidFill>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Medicare (MCR)</a:t>
            </a:r>
            <a:r>
              <a:rPr lang="en-US" sz="3600" dirty="0">
                <a:solidFill>
                  <a:srgbClr val="0070C0"/>
                </a:solidFill>
                <a:latin typeface="Times New Roman" panose="02020603050405020304" pitchFamily="18" charset="0"/>
                <a:cs typeface="Times New Roman" panose="02020603050405020304" pitchFamily="18" charset="0"/>
              </a:rPr>
              <a:t> </a:t>
            </a:r>
            <a:r>
              <a:rPr lang="en-US" sz="3600" dirty="0">
                <a:latin typeface="Times New Roman" panose="02020603050405020304" pitchFamily="18" charset="0"/>
                <a:cs typeface="Times New Roman" panose="02020603050405020304" pitchFamily="18" charset="0"/>
              </a:rPr>
              <a:t>and </a:t>
            </a:r>
            <a:r>
              <a:rPr lang="en-US" sz="3600" dirty="0">
                <a:solidFill>
                  <a:srgbClr val="0070C0"/>
                </a:solidFill>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Medicare Advantage Plans (MAPs)</a:t>
            </a:r>
            <a:endParaRPr lang="en-US" sz="3600" dirty="0">
              <a:solidFill>
                <a:srgbClr val="0070C0"/>
              </a:solidFill>
              <a:latin typeface="Times New Roman" panose="02020603050405020304" pitchFamily="18" charset="0"/>
              <a:cs typeface="Times New Roman" panose="02020603050405020304" pitchFamily="18" charset="0"/>
            </a:endParaRPr>
          </a:p>
          <a:p>
            <a:pPr>
              <a:buFont typeface="Wingdings" panose="05000000000000000000" pitchFamily="2" charset="2"/>
              <a:buChar char="§"/>
            </a:pPr>
            <a:r>
              <a:rPr lang="en-US" sz="3600" dirty="0">
                <a:solidFill>
                  <a:srgbClr val="0070C0"/>
                </a:solidFill>
                <a:latin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Medicaid (MCD) and Managed Medicaid Plans (MCOs)</a:t>
            </a:r>
            <a:endParaRPr lang="en-US" sz="3600" dirty="0">
              <a:solidFill>
                <a:srgbClr val="0070C0"/>
              </a:solidFill>
              <a:latin typeface="Times New Roman" panose="02020603050405020304" pitchFamily="18" charset="0"/>
              <a:cs typeface="Times New Roman" panose="02020603050405020304" pitchFamily="18" charset="0"/>
            </a:endParaRPr>
          </a:p>
          <a:p>
            <a:pPr>
              <a:buFont typeface="Wingdings" panose="05000000000000000000" pitchFamily="2" charset="2"/>
              <a:buChar char="§"/>
            </a:pPr>
            <a:r>
              <a:rPr lang="en-US" sz="3600" dirty="0">
                <a:solidFill>
                  <a:srgbClr val="0070C0"/>
                </a:solidFill>
                <a:latin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Commercial</a:t>
            </a:r>
            <a:r>
              <a:rPr lang="en-US" sz="3600" dirty="0">
                <a:latin typeface="Times New Roman" panose="02020603050405020304" pitchFamily="18" charset="0"/>
                <a:cs typeface="Times New Roman" panose="02020603050405020304" pitchFamily="18" charset="0"/>
              </a:rPr>
              <a:t> and </a:t>
            </a:r>
            <a:r>
              <a:rPr lang="en-US" sz="3600" dirty="0">
                <a:solidFill>
                  <a:srgbClr val="0070C0"/>
                </a:solidFill>
                <a:latin typeface="Times New Roman" panose="02020603050405020304" pitchFamily="18" charset="0"/>
                <a:cs typeface="Times New Roman" panose="02020603050405020304" pitchFamily="18" charset="0"/>
                <a:hlinkClick r:id="rId7">
                  <a:extLst>
                    <a:ext uri="{A12FA001-AC4F-418D-AE19-62706E023703}">
                      <ahyp:hlinkClr xmlns:ahyp="http://schemas.microsoft.com/office/drawing/2018/hyperlinkcolor" val="tx"/>
                    </a:ext>
                  </a:extLst>
                </a:hlinkClick>
              </a:rPr>
              <a:t>Individual Marketplace Plans</a:t>
            </a:r>
            <a:r>
              <a:rPr lang="en-US" sz="3600" dirty="0">
                <a:solidFill>
                  <a:srgbClr val="0070C0"/>
                </a:solidFill>
                <a:latin typeface="Times New Roman" panose="02020603050405020304" pitchFamily="18" charset="0"/>
                <a:cs typeface="Times New Roman" panose="02020603050405020304" pitchFamily="18" charset="0"/>
              </a:rPr>
              <a:t> </a:t>
            </a:r>
            <a:r>
              <a:rPr lang="en-US" sz="3600" dirty="0">
                <a:latin typeface="Times New Roman" panose="02020603050405020304" pitchFamily="18" charset="0"/>
                <a:cs typeface="Times New Roman" panose="02020603050405020304" pitchFamily="18" charset="0"/>
              </a:rPr>
              <a:t>(ACA plans)</a:t>
            </a:r>
          </a:p>
          <a:p>
            <a:pPr>
              <a:buFont typeface="Wingdings" panose="05000000000000000000" pitchFamily="2" charset="2"/>
              <a:buChar char="§"/>
            </a:pPr>
            <a:r>
              <a:rPr lang="en-US" sz="3600" dirty="0">
                <a:latin typeface="Times New Roman" panose="02020603050405020304" pitchFamily="18" charset="0"/>
                <a:cs typeface="Times New Roman" panose="02020603050405020304" pitchFamily="18" charset="0"/>
              </a:rPr>
              <a:t>Other Governmental (VA, active and retired military, state and federal employer, etc.)</a:t>
            </a:r>
          </a:p>
          <a:p>
            <a:pPr>
              <a:buFont typeface="Wingdings" panose="05000000000000000000" pitchFamily="2" charset="2"/>
              <a:buChar char="§"/>
            </a:pPr>
            <a:endParaRPr lang="en-US" sz="2400" dirty="0">
              <a:latin typeface="Times New Roman" panose="02020603050405020304" pitchFamily="18" charset="0"/>
              <a:cs typeface="Times New Roman" panose="02020603050405020304" pitchFamily="18" charset="0"/>
            </a:endParaRPr>
          </a:p>
          <a:p>
            <a:endParaRPr lang="en-US" sz="1800" dirty="0">
              <a:latin typeface="Times New Roman" panose="02020603050405020304" pitchFamily="18" charset="0"/>
              <a:cs typeface="Times New Roman" panose="02020603050405020304" pitchFamily="18" charset="0"/>
            </a:endParaRPr>
          </a:p>
          <a:p>
            <a:endParaRPr lang="en-US" sz="1800" dirty="0">
              <a:latin typeface="Times New Roman" panose="02020603050405020304" pitchFamily="18" charset="0"/>
              <a:cs typeface="Times New Roman" panose="02020603050405020304" pitchFamily="18" charset="0"/>
            </a:endParaRPr>
          </a:p>
          <a:p>
            <a:endParaRPr lang="en-US" sz="1800" dirty="0">
              <a:latin typeface="Times New Roman" panose="02020603050405020304" pitchFamily="18" charset="0"/>
              <a:cs typeface="Times New Roman" panose="02020603050405020304" pitchFamily="18" charset="0"/>
            </a:endParaRPr>
          </a:p>
          <a:p>
            <a:endParaRPr lang="en-US" sz="1800" dirty="0">
              <a:latin typeface="Times New Roman" panose="02020603050405020304" pitchFamily="18" charset="0"/>
              <a:cs typeface="Times New Roman" panose="02020603050405020304" pitchFamily="18" charset="0"/>
            </a:endParaRPr>
          </a:p>
        </p:txBody>
      </p:sp>
      <p:pic>
        <p:nvPicPr>
          <p:cNvPr id="7" name="Picture 6" descr="COMPLETE HCMS LOGO blk-wht.jpg"/>
          <p:cNvPicPr>
            <a:picLocks noChangeAspect="1"/>
          </p:cNvPicPr>
          <p:nvPr/>
        </p:nvPicPr>
        <p:blipFill>
          <a:blip r:embed="rId8" cstate="print"/>
          <a:stretch>
            <a:fillRect/>
          </a:stretch>
        </p:blipFill>
        <p:spPr>
          <a:xfrm>
            <a:off x="7315200" y="38100"/>
            <a:ext cx="1679448" cy="529460"/>
          </a:xfrm>
          <a:prstGeom prst="rect">
            <a:avLst/>
          </a:prstGeom>
        </p:spPr>
      </p:pic>
    </p:spTree>
    <p:extLst>
      <p:ext uri="{BB962C8B-B14F-4D97-AF65-F5344CB8AC3E}">
        <p14:creationId xmlns:p14="http://schemas.microsoft.com/office/powerpoint/2010/main" val="42494960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solidFill>
                  <a:schemeClr val="tx1"/>
                </a:solidFill>
                <a:latin typeface="Times New Roman" panose="02020603050405020304" pitchFamily="18" charset="0"/>
                <a:cs typeface="Times New Roman" panose="02020603050405020304" pitchFamily="18" charset="0"/>
              </a:rPr>
              <a:t>Health Plan Types</a:t>
            </a:r>
            <a:endParaRPr lang="en-US" dirty="0">
              <a:solidFill>
                <a:schemeClr val="tx1"/>
              </a:solidFill>
            </a:endParaRPr>
          </a:p>
        </p:txBody>
      </p:sp>
      <p:sp>
        <p:nvSpPr>
          <p:cNvPr id="4" name="Slide Number Placeholder 3"/>
          <p:cNvSpPr>
            <a:spLocks noGrp="1"/>
          </p:cNvSpPr>
          <p:nvPr>
            <p:ph type="sldNum" sz="quarter" idx="12"/>
          </p:nvPr>
        </p:nvSpPr>
        <p:spPr/>
        <p:txBody>
          <a:bodyPr>
            <a:normAutofit fontScale="85000" lnSpcReduction="20000"/>
          </a:bodyPr>
          <a:lstStyle/>
          <a:p>
            <a:fld id="{D48C95FA-06A0-4D5B-B5F3-645497A338F6}" type="slidenum">
              <a:rPr lang="en-US" smtClean="0"/>
              <a:pPr/>
              <a:t>5</a:t>
            </a:fld>
            <a:endParaRPr lang="en-US" dirty="0"/>
          </a:p>
        </p:txBody>
      </p:sp>
      <p:sp>
        <p:nvSpPr>
          <p:cNvPr id="5" name="Content Placeholder 4"/>
          <p:cNvSpPr>
            <a:spLocks noGrp="1"/>
          </p:cNvSpPr>
          <p:nvPr>
            <p:ph sz="quarter" idx="1"/>
          </p:nvPr>
        </p:nvSpPr>
        <p:spPr>
          <a:xfrm>
            <a:off x="76200" y="1600200"/>
            <a:ext cx="8689848" cy="5029200"/>
          </a:xfrm>
        </p:spPr>
        <p:txBody>
          <a:bodyPr>
            <a:normAutofit lnSpcReduction="10000"/>
          </a:bodyPr>
          <a:lstStyle/>
          <a:p>
            <a:pPr marL="0" indent="0">
              <a:buNone/>
            </a:pPr>
            <a:r>
              <a:rPr lang="en-US" dirty="0">
                <a:latin typeface="Times New Roman" panose="02020603050405020304" pitchFamily="18" charset="0"/>
                <a:cs typeface="Times New Roman" panose="02020603050405020304" pitchFamily="18" charset="0"/>
              </a:rPr>
              <a:t>The agency responsible for overseeing compliance with state and/or federal regulations is determined by the plan type. It is imperative to understand the intricacies of each plan type, how each is governed, and how to navigate various processes (contracting, credentialing, </a:t>
            </a:r>
            <a:r>
              <a:rPr lang="en-US" dirty="0">
                <a:solidFill>
                  <a:srgbClr val="0070C0"/>
                </a:solidFill>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complaints</a:t>
            </a:r>
            <a:r>
              <a:rPr lang="en-US" dirty="0">
                <a:latin typeface="Times New Roman" panose="02020603050405020304" pitchFamily="18" charset="0"/>
                <a:cs typeface="Times New Roman" panose="02020603050405020304" pitchFamily="18" charset="0"/>
              </a:rPr>
              <a:t>, etc.). </a:t>
            </a:r>
          </a:p>
          <a:p>
            <a:pPr marL="0" indent="0">
              <a:buNone/>
            </a:pPr>
            <a:r>
              <a:rPr lang="en-US" dirty="0">
                <a:latin typeface="Times New Roman" panose="02020603050405020304" pitchFamily="18" charset="0"/>
                <a:cs typeface="Times New Roman" panose="02020603050405020304" pitchFamily="18" charset="0"/>
              </a:rPr>
              <a:t>It is also important to understand the impact of health plan payment rates, policies, etc. on practice settings. Independent practice is directly affected while those that are employed are indirectly impacted. Regardless, health plans impact all practices that contract with health plans.  </a:t>
            </a:r>
          </a:p>
          <a:p>
            <a:pPr marL="0" indent="0">
              <a:buNone/>
            </a:pPr>
            <a:endParaRPr lang="en-US" dirty="0">
              <a:latin typeface="Times New Roman" panose="02020603050405020304" pitchFamily="18" charset="0"/>
              <a:cs typeface="Times New Roman" panose="02020603050405020304" pitchFamily="18" charset="0"/>
            </a:endParaRPr>
          </a:p>
        </p:txBody>
      </p:sp>
      <p:pic>
        <p:nvPicPr>
          <p:cNvPr id="6" name="Picture 5" descr="COMPLETE HCMS LOGO blk-wht.jpg"/>
          <p:cNvPicPr>
            <a:picLocks noChangeAspect="1"/>
          </p:cNvPicPr>
          <p:nvPr/>
        </p:nvPicPr>
        <p:blipFill>
          <a:blip r:embed="rId4" cstate="print"/>
          <a:stretch>
            <a:fillRect/>
          </a:stretch>
        </p:blipFill>
        <p:spPr>
          <a:xfrm>
            <a:off x="7315200" y="38100"/>
            <a:ext cx="1679448" cy="529460"/>
          </a:xfrm>
          <a:prstGeom prst="rect">
            <a:avLst/>
          </a:prstGeom>
        </p:spPr>
      </p:pic>
    </p:spTree>
    <p:extLst>
      <p:ext uri="{BB962C8B-B14F-4D97-AF65-F5344CB8AC3E}">
        <p14:creationId xmlns:p14="http://schemas.microsoft.com/office/powerpoint/2010/main" val="33625027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B230DC-4A46-FF0A-0B64-A72BAE731C9A}"/>
              </a:ext>
            </a:extLst>
          </p:cNvPr>
          <p:cNvSpPr>
            <a:spLocks noGrp="1"/>
          </p:cNvSpPr>
          <p:nvPr>
            <p:ph type="title"/>
          </p:nvPr>
        </p:nvSpPr>
        <p:spPr/>
        <p:txBody>
          <a:bodyPr>
            <a:normAutofit/>
          </a:bodyPr>
          <a:lstStyle/>
          <a:p>
            <a:pPr algn="ctr"/>
            <a:r>
              <a:rPr lang="en-US" sz="4800" dirty="0">
                <a:solidFill>
                  <a:schemeClr val="tx1"/>
                </a:solidFill>
                <a:latin typeface="Times New Roman" panose="02020603050405020304" pitchFamily="18" charset="0"/>
                <a:cs typeface="Times New Roman" panose="02020603050405020304" pitchFamily="18" charset="0"/>
              </a:rPr>
              <a:t>Traditional Medicare</a:t>
            </a:r>
            <a:endParaRPr lang="en-US" sz="4800" dirty="0">
              <a:solidFill>
                <a:schemeClr val="tx1"/>
              </a:solidFill>
            </a:endParaRPr>
          </a:p>
        </p:txBody>
      </p:sp>
      <p:sp>
        <p:nvSpPr>
          <p:cNvPr id="3" name="Footer Placeholder 2">
            <a:extLst>
              <a:ext uri="{FF2B5EF4-FFF2-40B4-BE49-F238E27FC236}">
                <a16:creationId xmlns:a16="http://schemas.microsoft.com/office/drawing/2014/main" id="{E897E7CA-48F1-E40D-7472-9ADDF7BFBF3C}"/>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7A8FD026-C9B9-F10C-4679-C7ECBD138727}"/>
              </a:ext>
            </a:extLst>
          </p:cNvPr>
          <p:cNvSpPr>
            <a:spLocks noGrp="1"/>
          </p:cNvSpPr>
          <p:nvPr>
            <p:ph type="sldNum" sz="quarter" idx="12"/>
          </p:nvPr>
        </p:nvSpPr>
        <p:spPr/>
        <p:txBody>
          <a:bodyPr>
            <a:normAutofit fontScale="85000" lnSpcReduction="20000"/>
          </a:bodyPr>
          <a:lstStyle/>
          <a:p>
            <a:fld id="{D48C95FA-06A0-4D5B-B5F3-645497A338F6}" type="slidenum">
              <a:rPr lang="en-US" smtClean="0"/>
              <a:pPr/>
              <a:t>6</a:t>
            </a:fld>
            <a:endParaRPr lang="en-US" dirty="0"/>
          </a:p>
        </p:txBody>
      </p:sp>
      <p:sp>
        <p:nvSpPr>
          <p:cNvPr id="5" name="Content Placeholder 4">
            <a:extLst>
              <a:ext uri="{FF2B5EF4-FFF2-40B4-BE49-F238E27FC236}">
                <a16:creationId xmlns:a16="http://schemas.microsoft.com/office/drawing/2014/main" id="{609F9E60-E074-39C8-3EDD-73006D37FB26}"/>
              </a:ext>
            </a:extLst>
          </p:cNvPr>
          <p:cNvSpPr>
            <a:spLocks noGrp="1"/>
          </p:cNvSpPr>
          <p:nvPr>
            <p:ph sz="quarter" idx="1"/>
          </p:nvPr>
        </p:nvSpPr>
        <p:spPr/>
        <p:txBody>
          <a:bodyPr>
            <a:normAutofit fontScale="77500" lnSpcReduction="20000"/>
          </a:bodyPr>
          <a:lstStyle/>
          <a:p>
            <a:pPr>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Regulated federally by the Centers for Medicare &amp; Medicaid Services (CMS) and administered via Medicare Administrative Contractors (MACs) (</a:t>
            </a:r>
            <a:r>
              <a:rPr lang="en-US" dirty="0">
                <a:solidFill>
                  <a:srgbClr val="0070C0"/>
                </a:solidFill>
                <a:latin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Novitas</a:t>
            </a:r>
            <a:r>
              <a:rPr lang="en-US" dirty="0">
                <a:latin typeface="Times New Roman" panose="02020603050405020304" pitchFamily="18" charset="0"/>
                <a:cs typeface="Times New Roman" panose="02020603050405020304" pitchFamily="18" charset="0"/>
              </a:rPr>
              <a:t>)</a:t>
            </a:r>
          </a:p>
          <a:p>
            <a:pPr>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Includes Parts A (hospital/facility), B (physician services), and D (prescription drugs)</a:t>
            </a:r>
          </a:p>
          <a:p>
            <a:pPr>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Complex enrollment process</a:t>
            </a:r>
          </a:p>
          <a:p>
            <a:pPr>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Requires revalidation every 5 years</a:t>
            </a:r>
          </a:p>
          <a:p>
            <a:pPr>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Requires participation in </a:t>
            </a:r>
            <a:r>
              <a:rPr lang="en-US" dirty="0">
                <a:solidFill>
                  <a:srgbClr val="0070C0"/>
                </a:solidFill>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Quality Payment Programs </a:t>
            </a:r>
            <a:r>
              <a:rPr lang="en-US" dirty="0">
                <a:latin typeface="Times New Roman" panose="02020603050405020304" pitchFamily="18" charset="0"/>
                <a:cs typeface="Times New Roman" panose="02020603050405020304" pitchFamily="18" charset="0"/>
              </a:rPr>
              <a:t>(QPP)</a:t>
            </a:r>
          </a:p>
          <a:p>
            <a:pPr>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Payment rates are low and trend downward over time.</a:t>
            </a:r>
          </a:p>
          <a:p>
            <a:pPr lvl="1">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Physician fee schedule subject to budget neutrality</a:t>
            </a:r>
          </a:p>
          <a:p>
            <a:pPr lvl="1">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Not adjusted for inflation</a:t>
            </a:r>
          </a:p>
          <a:p>
            <a:pPr lvl="1">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Insufficient to cover costs</a:t>
            </a:r>
          </a:p>
          <a:p>
            <a:pPr lvl="1">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Subject to sequestration, PAYGO, and QPP penalties</a:t>
            </a:r>
          </a:p>
          <a:p>
            <a:pPr>
              <a:buFont typeface="Wingdings" panose="05000000000000000000" pitchFamily="2" charset="2"/>
              <a:buChar char="§"/>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633130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B60945-0F97-40B3-BA2A-BEE421DE5EA1}"/>
              </a:ext>
            </a:extLst>
          </p:cNvPr>
          <p:cNvSpPr>
            <a:spLocks noGrp="1"/>
          </p:cNvSpPr>
          <p:nvPr>
            <p:ph type="title"/>
          </p:nvPr>
        </p:nvSpPr>
        <p:spPr/>
        <p:txBody>
          <a:bodyPr>
            <a:normAutofit/>
          </a:bodyPr>
          <a:lstStyle/>
          <a:p>
            <a:pPr algn="ctr"/>
            <a:r>
              <a:rPr lang="en-US" sz="4000" dirty="0">
                <a:solidFill>
                  <a:schemeClr val="tx1"/>
                </a:solidFill>
                <a:latin typeface="Times New Roman" panose="02020603050405020304" pitchFamily="18" charset="0"/>
                <a:cs typeface="Times New Roman" panose="02020603050405020304" pitchFamily="18" charset="0"/>
              </a:rPr>
              <a:t>Medicare Physician Fee Calculation</a:t>
            </a:r>
          </a:p>
        </p:txBody>
      </p:sp>
      <p:sp>
        <p:nvSpPr>
          <p:cNvPr id="4" name="Slide Number Placeholder 3">
            <a:extLst>
              <a:ext uri="{FF2B5EF4-FFF2-40B4-BE49-F238E27FC236}">
                <a16:creationId xmlns:a16="http://schemas.microsoft.com/office/drawing/2014/main" id="{ED41CD6B-B8A1-475A-ABDB-C9235100FF4B}"/>
              </a:ext>
            </a:extLst>
          </p:cNvPr>
          <p:cNvSpPr>
            <a:spLocks noGrp="1"/>
          </p:cNvSpPr>
          <p:nvPr>
            <p:ph type="sldNum" sz="quarter" idx="12"/>
          </p:nvPr>
        </p:nvSpPr>
        <p:spPr/>
        <p:txBody>
          <a:bodyPr>
            <a:normAutofit fontScale="85000" lnSpcReduction="20000"/>
          </a:bodyPr>
          <a:lstStyle/>
          <a:p>
            <a:fld id="{D48C95FA-06A0-4D5B-B5F3-645497A338F6}" type="slidenum">
              <a:rPr lang="en-US" smtClean="0"/>
              <a:pPr/>
              <a:t>7</a:t>
            </a:fld>
            <a:endParaRPr lang="en-US" dirty="0"/>
          </a:p>
        </p:txBody>
      </p:sp>
      <p:sp>
        <p:nvSpPr>
          <p:cNvPr id="5" name="Content Placeholder 4">
            <a:extLst>
              <a:ext uri="{FF2B5EF4-FFF2-40B4-BE49-F238E27FC236}">
                <a16:creationId xmlns:a16="http://schemas.microsoft.com/office/drawing/2014/main" id="{2F27D3F0-8414-45E6-86E6-47D6389A3F2B}"/>
              </a:ext>
            </a:extLst>
          </p:cNvPr>
          <p:cNvSpPr>
            <a:spLocks noGrp="1"/>
          </p:cNvSpPr>
          <p:nvPr>
            <p:ph sz="quarter" idx="1"/>
          </p:nvPr>
        </p:nvSpPr>
        <p:spPr/>
        <p:txBody>
          <a:bodyPr>
            <a:normAutofit fontScale="85000" lnSpcReduction="20000"/>
          </a:bodyPr>
          <a:lstStyle/>
          <a:p>
            <a:pPr marL="0" indent="0">
              <a:buNone/>
            </a:pPr>
            <a:r>
              <a:rPr lang="en-US" altLang="en-US" sz="2800" dirty="0">
                <a:latin typeface="Times New Roman" panose="02020603050405020304" pitchFamily="18" charset="0"/>
                <a:cs typeface="Times New Roman" panose="02020603050405020304" pitchFamily="18" charset="0"/>
              </a:rPr>
              <a:t>The Medicare physician fee schedule is based on a resource-based relative value scale (RBRVS) standardizing physician payments based on resources needed to provide a service. Fees are calculated using three weighted RVUs and adjusted for geographical differences. Many commercial payers base their rates on RVUs.</a:t>
            </a:r>
          </a:p>
          <a:p>
            <a:pPr>
              <a:buFont typeface="Wingdings" panose="05000000000000000000" pitchFamily="2" charset="2"/>
              <a:buChar char="§"/>
            </a:pPr>
            <a:r>
              <a:rPr lang="en-US" sz="2400" b="1" dirty="0">
                <a:latin typeface="Times New Roman" panose="02020603050405020304" pitchFamily="18" charset="0"/>
                <a:cs typeface="Times New Roman" panose="02020603050405020304" pitchFamily="18" charset="0"/>
              </a:rPr>
              <a:t>RVUs</a:t>
            </a:r>
            <a:r>
              <a:rPr lang="en-US" sz="2400" dirty="0">
                <a:latin typeface="Times New Roman" panose="02020603050405020304" pitchFamily="18" charset="0"/>
                <a:cs typeface="Times New Roman" panose="02020603050405020304" pitchFamily="18" charset="0"/>
              </a:rPr>
              <a:t> - relative value units; assigns resources needed to perform a service.</a:t>
            </a:r>
          </a:p>
          <a:p>
            <a:pPr lvl="1">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Work (</a:t>
            </a:r>
            <a:r>
              <a:rPr lang="en-US" dirty="0" err="1">
                <a:latin typeface="Times New Roman" panose="02020603050405020304" pitchFamily="18" charset="0"/>
                <a:cs typeface="Times New Roman" panose="02020603050405020304" pitchFamily="18" charset="0"/>
              </a:rPr>
              <a:t>wRVU</a:t>
            </a:r>
            <a:r>
              <a:rPr lang="en-US" dirty="0">
                <a:latin typeface="Times New Roman" panose="02020603050405020304" pitchFamily="18" charset="0"/>
                <a:cs typeface="Times New Roman" panose="02020603050405020304" pitchFamily="18" charset="0"/>
              </a:rPr>
              <a:t>) </a:t>
            </a:r>
            <a:r>
              <a:rPr lang="en-US" altLang="en-US" dirty="0">
                <a:latin typeface="Times New Roman" panose="02020603050405020304" pitchFamily="18" charset="0"/>
                <a:cs typeface="Times New Roman" panose="02020603050405020304" pitchFamily="18" charset="0"/>
              </a:rPr>
              <a:t>(54%)</a:t>
            </a:r>
            <a:r>
              <a:rPr lang="en-US" dirty="0">
                <a:latin typeface="Times New Roman" panose="02020603050405020304" pitchFamily="18" charset="0"/>
                <a:cs typeface="Times New Roman" panose="02020603050405020304" pitchFamily="18" charset="0"/>
              </a:rPr>
              <a:t> </a:t>
            </a:r>
          </a:p>
          <a:p>
            <a:pPr lvl="1">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Practice Expenses (</a:t>
            </a:r>
            <a:r>
              <a:rPr lang="en-US" dirty="0" err="1">
                <a:latin typeface="Times New Roman" panose="02020603050405020304" pitchFamily="18" charset="0"/>
                <a:cs typeface="Times New Roman" panose="02020603050405020304" pitchFamily="18" charset="0"/>
              </a:rPr>
              <a:t>peRVU</a:t>
            </a:r>
            <a:r>
              <a:rPr lang="en-US" dirty="0">
                <a:latin typeface="Times New Roman" panose="02020603050405020304" pitchFamily="18" charset="0"/>
                <a:cs typeface="Times New Roman" panose="02020603050405020304" pitchFamily="18" charset="0"/>
              </a:rPr>
              <a:t>) </a:t>
            </a:r>
            <a:r>
              <a:rPr lang="en-US" altLang="en-US" dirty="0">
                <a:latin typeface="Times New Roman" panose="02020603050405020304" pitchFamily="18" charset="0"/>
                <a:cs typeface="Times New Roman" panose="02020603050405020304" pitchFamily="18" charset="0"/>
              </a:rPr>
              <a:t>(41%)</a:t>
            </a:r>
            <a:endParaRPr lang="en-US" dirty="0">
              <a:latin typeface="Times New Roman" panose="02020603050405020304" pitchFamily="18" charset="0"/>
              <a:cs typeface="Times New Roman" panose="02020603050405020304" pitchFamily="18" charset="0"/>
            </a:endParaRPr>
          </a:p>
          <a:p>
            <a:pPr lvl="1">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Malpractice Insurance (</a:t>
            </a:r>
            <a:r>
              <a:rPr lang="en-US" dirty="0" err="1">
                <a:latin typeface="Times New Roman" panose="02020603050405020304" pitchFamily="18" charset="0"/>
                <a:cs typeface="Times New Roman" panose="02020603050405020304" pitchFamily="18" charset="0"/>
              </a:rPr>
              <a:t>mpRVU</a:t>
            </a:r>
            <a:r>
              <a:rPr lang="en-US" dirty="0">
                <a:latin typeface="Times New Roman" panose="02020603050405020304" pitchFamily="18" charset="0"/>
                <a:cs typeface="Times New Roman" panose="02020603050405020304" pitchFamily="18" charset="0"/>
              </a:rPr>
              <a:t>) </a:t>
            </a:r>
            <a:r>
              <a:rPr lang="en-US" altLang="en-US" dirty="0">
                <a:latin typeface="Times New Roman" panose="02020603050405020304" pitchFamily="18" charset="0"/>
                <a:cs typeface="Times New Roman" panose="02020603050405020304" pitchFamily="18" charset="0"/>
              </a:rPr>
              <a:t>(5%)</a:t>
            </a:r>
            <a:endParaRPr lang="en-US" dirty="0">
              <a:latin typeface="Times New Roman" panose="02020603050405020304" pitchFamily="18" charset="0"/>
              <a:cs typeface="Times New Roman" panose="02020603050405020304" pitchFamily="18" charset="0"/>
            </a:endParaRPr>
          </a:p>
          <a:p>
            <a:pPr>
              <a:buFont typeface="Wingdings" panose="05000000000000000000" pitchFamily="2" charset="2"/>
              <a:buChar char="§"/>
            </a:pPr>
            <a:r>
              <a:rPr lang="en-US" sz="2400" b="1" dirty="0">
                <a:latin typeface="Times New Roman" panose="02020603050405020304" pitchFamily="18" charset="0"/>
                <a:cs typeface="Times New Roman" panose="02020603050405020304" pitchFamily="18" charset="0"/>
              </a:rPr>
              <a:t>GPCIs</a:t>
            </a:r>
            <a:r>
              <a:rPr lang="en-US" sz="2400" dirty="0">
                <a:latin typeface="Times New Roman" panose="02020603050405020304" pitchFamily="18" charset="0"/>
                <a:cs typeface="Times New Roman" panose="02020603050405020304" pitchFamily="18" charset="0"/>
              </a:rPr>
              <a:t> – geographical practice cost indices; accounts for geographic variations in resources/costs.</a:t>
            </a:r>
          </a:p>
          <a:p>
            <a:pPr>
              <a:buFont typeface="Wingdings" panose="05000000000000000000" pitchFamily="2" charset="2"/>
              <a:buChar char="§"/>
            </a:pPr>
            <a:r>
              <a:rPr lang="en-US" sz="2400" b="1" dirty="0">
                <a:latin typeface="Times New Roman" panose="02020603050405020304" pitchFamily="18" charset="0"/>
                <a:cs typeface="Times New Roman" panose="02020603050405020304" pitchFamily="18" charset="0"/>
              </a:rPr>
              <a:t>Conversion Factor </a:t>
            </a:r>
            <a:r>
              <a:rPr lang="en-US" sz="2400" dirty="0">
                <a:latin typeface="Times New Roman" panose="02020603050405020304" pitchFamily="18" charset="0"/>
                <a:cs typeface="Times New Roman" panose="02020603050405020304" pitchFamily="18" charset="0"/>
              </a:rPr>
              <a:t>– a value that converts the total RVUs into payment amounts.</a:t>
            </a:r>
          </a:p>
        </p:txBody>
      </p:sp>
    </p:spTree>
    <p:extLst>
      <p:ext uri="{BB962C8B-B14F-4D97-AF65-F5344CB8AC3E}">
        <p14:creationId xmlns:p14="http://schemas.microsoft.com/office/powerpoint/2010/main" val="22315160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34C7FB-3C4B-4FFA-8EA4-CDB77FB19DDC}"/>
              </a:ext>
            </a:extLst>
          </p:cNvPr>
          <p:cNvSpPr>
            <a:spLocks noGrp="1"/>
          </p:cNvSpPr>
          <p:nvPr>
            <p:ph type="title"/>
          </p:nvPr>
        </p:nvSpPr>
        <p:spPr/>
        <p:txBody>
          <a:bodyPr/>
          <a:lstStyle/>
          <a:p>
            <a:pPr algn="ctr"/>
            <a:r>
              <a:rPr lang="en-US" dirty="0">
                <a:solidFill>
                  <a:schemeClr val="tx1"/>
                </a:solidFill>
                <a:latin typeface="Times New Roman" panose="02020603050405020304" pitchFamily="18" charset="0"/>
                <a:cs typeface="Times New Roman" panose="02020603050405020304" pitchFamily="18" charset="0"/>
              </a:rPr>
              <a:t>Relative Value Units</a:t>
            </a:r>
            <a:endParaRPr lang="en-US"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AD474FDF-5D6E-4C72-92D8-E7193FD6B821}"/>
              </a:ext>
            </a:extLst>
          </p:cNvPr>
          <p:cNvSpPr>
            <a:spLocks noGrp="1"/>
          </p:cNvSpPr>
          <p:nvPr>
            <p:ph type="sldNum" sz="quarter" idx="12"/>
          </p:nvPr>
        </p:nvSpPr>
        <p:spPr/>
        <p:txBody>
          <a:bodyPr>
            <a:normAutofit fontScale="85000" lnSpcReduction="20000"/>
          </a:bodyPr>
          <a:lstStyle/>
          <a:p>
            <a:fld id="{D48C95FA-06A0-4D5B-B5F3-645497A338F6}" type="slidenum">
              <a:rPr lang="en-US" smtClean="0"/>
              <a:pPr/>
              <a:t>8</a:t>
            </a:fld>
            <a:endParaRPr lang="en-US" dirty="0"/>
          </a:p>
        </p:txBody>
      </p:sp>
      <p:sp>
        <p:nvSpPr>
          <p:cNvPr id="5" name="Content Placeholder 4">
            <a:extLst>
              <a:ext uri="{FF2B5EF4-FFF2-40B4-BE49-F238E27FC236}">
                <a16:creationId xmlns:a16="http://schemas.microsoft.com/office/drawing/2014/main" id="{2D9DEF00-6901-4609-86E1-9A76DA5048A6}"/>
              </a:ext>
            </a:extLst>
          </p:cNvPr>
          <p:cNvSpPr>
            <a:spLocks noGrp="1"/>
          </p:cNvSpPr>
          <p:nvPr>
            <p:ph sz="quarter" idx="1"/>
          </p:nvPr>
        </p:nvSpPr>
        <p:spPr/>
        <p:txBody>
          <a:bodyPr>
            <a:normAutofit/>
          </a:bodyPr>
          <a:lstStyle/>
          <a:p>
            <a:r>
              <a:rPr lang="en-US" sz="2600" b="1" dirty="0" err="1">
                <a:latin typeface="Times New Roman" panose="02020603050405020304" pitchFamily="18" charset="0"/>
                <a:cs typeface="Times New Roman" panose="02020603050405020304" pitchFamily="18" charset="0"/>
              </a:rPr>
              <a:t>wRVU</a:t>
            </a:r>
            <a:r>
              <a:rPr lang="en-US" sz="2600" b="1" dirty="0">
                <a:latin typeface="Times New Roman" panose="02020603050405020304" pitchFamily="18" charset="0"/>
                <a:cs typeface="Times New Roman" panose="02020603050405020304" pitchFamily="18" charset="0"/>
              </a:rPr>
              <a:t>:</a:t>
            </a:r>
            <a:r>
              <a:rPr lang="en-US" sz="2600" dirty="0">
                <a:latin typeface="Times New Roman" panose="02020603050405020304" pitchFamily="18" charset="0"/>
                <a:cs typeface="Times New Roman" panose="02020603050405020304" pitchFamily="18" charset="0"/>
              </a:rPr>
              <a:t> A</a:t>
            </a:r>
            <a:r>
              <a:rPr lang="en-US" sz="2400" dirty="0">
                <a:latin typeface="Times New Roman" panose="02020603050405020304" pitchFamily="18" charset="0"/>
                <a:cs typeface="Times New Roman" panose="02020603050405020304" pitchFamily="18" charset="0"/>
              </a:rPr>
              <a:t>ccounts for the time, technical skill and effort, mental effort and judgment, and stress to provide a service. </a:t>
            </a:r>
          </a:p>
          <a:p>
            <a:pPr marL="0" indent="0">
              <a:buNone/>
            </a:pPr>
            <a:endParaRPr lang="en-US" sz="800" dirty="0">
              <a:latin typeface="Times New Roman" panose="02020603050405020304" pitchFamily="18" charset="0"/>
              <a:cs typeface="Times New Roman" panose="02020603050405020304" pitchFamily="18" charset="0"/>
            </a:endParaRPr>
          </a:p>
          <a:p>
            <a:r>
              <a:rPr lang="en-US" sz="2600" b="1" dirty="0" err="1">
                <a:latin typeface="Times New Roman" panose="02020603050405020304" pitchFamily="18" charset="0"/>
                <a:cs typeface="Times New Roman" panose="02020603050405020304" pitchFamily="18" charset="0"/>
              </a:rPr>
              <a:t>peRVU</a:t>
            </a:r>
            <a:r>
              <a:rPr lang="en-US" sz="2600" b="1" dirty="0">
                <a:latin typeface="Times New Roman" panose="02020603050405020304" pitchFamily="18" charset="0"/>
                <a:cs typeface="Times New Roman" panose="02020603050405020304" pitchFamily="18" charset="0"/>
              </a:rPr>
              <a:t>:</a:t>
            </a:r>
            <a:r>
              <a:rPr lang="en-US" sz="2600" dirty="0">
                <a:latin typeface="Times New Roman" panose="02020603050405020304" pitchFamily="18" charset="0"/>
                <a:cs typeface="Times New Roman" panose="02020603050405020304" pitchFamily="18" charset="0"/>
              </a:rPr>
              <a:t> A</a:t>
            </a:r>
            <a:r>
              <a:rPr lang="en-US" sz="2400" dirty="0">
                <a:latin typeface="Times New Roman" panose="02020603050405020304" pitchFamily="18" charset="0"/>
                <a:cs typeface="Times New Roman" panose="02020603050405020304" pitchFamily="18" charset="0"/>
              </a:rPr>
              <a:t>ccounts for the non-physician clinical and nonclinical labor, overhead, equipment and office supplies. There are different </a:t>
            </a:r>
            <a:r>
              <a:rPr lang="en-US" sz="2400" dirty="0" err="1">
                <a:latin typeface="Times New Roman" panose="02020603050405020304" pitchFamily="18" charset="0"/>
                <a:cs typeface="Times New Roman" panose="02020603050405020304" pitchFamily="18" charset="0"/>
              </a:rPr>
              <a:t>peRVUs</a:t>
            </a:r>
            <a:r>
              <a:rPr lang="en-US" sz="2400" dirty="0">
                <a:latin typeface="Times New Roman" panose="02020603050405020304" pitchFamily="18" charset="0"/>
                <a:cs typeface="Times New Roman" panose="02020603050405020304" pitchFamily="18" charset="0"/>
              </a:rPr>
              <a:t> for services provided in facility settings and in office settings.</a:t>
            </a:r>
          </a:p>
          <a:p>
            <a:pPr marL="0" indent="0">
              <a:buNone/>
            </a:pPr>
            <a:endParaRPr lang="en-US" sz="800" dirty="0">
              <a:latin typeface="Times New Roman" panose="02020603050405020304" pitchFamily="18" charset="0"/>
              <a:cs typeface="Times New Roman" panose="02020603050405020304" pitchFamily="18" charset="0"/>
            </a:endParaRPr>
          </a:p>
          <a:p>
            <a:r>
              <a:rPr lang="en-US" sz="2600" b="1" dirty="0" err="1">
                <a:latin typeface="Times New Roman" panose="02020603050405020304" pitchFamily="18" charset="0"/>
                <a:cs typeface="Times New Roman" panose="02020603050405020304" pitchFamily="18" charset="0"/>
              </a:rPr>
              <a:t>mpRVU</a:t>
            </a:r>
            <a:r>
              <a:rPr lang="en-US" sz="2600" b="1" dirty="0">
                <a:latin typeface="Times New Roman" panose="02020603050405020304" pitchFamily="18" charset="0"/>
                <a:cs typeface="Times New Roman" panose="02020603050405020304" pitchFamily="18" charset="0"/>
              </a:rPr>
              <a:t>:</a:t>
            </a:r>
            <a:r>
              <a:rPr lang="en-US" sz="2600" dirty="0">
                <a:latin typeface="Times New Roman" panose="02020603050405020304" pitchFamily="18" charset="0"/>
                <a:cs typeface="Times New Roman" panose="02020603050405020304" pitchFamily="18" charset="0"/>
              </a:rPr>
              <a:t> A</a:t>
            </a:r>
            <a:r>
              <a:rPr lang="en-US" sz="2400" dirty="0">
                <a:latin typeface="Times New Roman" panose="02020603050405020304" pitchFamily="18" charset="0"/>
                <a:cs typeface="Times New Roman" panose="02020603050405020304" pitchFamily="18" charset="0"/>
              </a:rPr>
              <a:t>ccounts for the cost of malpractice insurance premiums.</a:t>
            </a:r>
          </a:p>
        </p:txBody>
      </p:sp>
    </p:spTree>
    <p:extLst>
      <p:ext uri="{BB962C8B-B14F-4D97-AF65-F5344CB8AC3E}">
        <p14:creationId xmlns:p14="http://schemas.microsoft.com/office/powerpoint/2010/main" val="5683505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C19701-9149-4A19-98E1-0F66728652C2}"/>
              </a:ext>
            </a:extLst>
          </p:cNvPr>
          <p:cNvSpPr>
            <a:spLocks noGrp="1"/>
          </p:cNvSpPr>
          <p:nvPr>
            <p:ph type="title"/>
          </p:nvPr>
        </p:nvSpPr>
        <p:spPr/>
        <p:txBody>
          <a:bodyPr>
            <a:normAutofit/>
          </a:bodyPr>
          <a:lstStyle/>
          <a:p>
            <a:pPr algn="ctr"/>
            <a:r>
              <a:rPr lang="en-US" sz="3600" dirty="0">
                <a:solidFill>
                  <a:schemeClr val="tx1"/>
                </a:solidFill>
                <a:latin typeface="Times New Roman" panose="02020603050405020304" pitchFamily="18" charset="0"/>
                <a:cs typeface="Times New Roman" panose="02020603050405020304" pitchFamily="18" charset="0"/>
              </a:rPr>
              <a:t>Geographic Practice Cost Indices (GPCIs)</a:t>
            </a:r>
          </a:p>
        </p:txBody>
      </p:sp>
      <p:sp>
        <p:nvSpPr>
          <p:cNvPr id="4" name="Slide Number Placeholder 3">
            <a:extLst>
              <a:ext uri="{FF2B5EF4-FFF2-40B4-BE49-F238E27FC236}">
                <a16:creationId xmlns:a16="http://schemas.microsoft.com/office/drawing/2014/main" id="{C654755F-9818-4C72-93EE-C54943768881}"/>
              </a:ext>
            </a:extLst>
          </p:cNvPr>
          <p:cNvSpPr>
            <a:spLocks noGrp="1"/>
          </p:cNvSpPr>
          <p:nvPr>
            <p:ph type="sldNum" sz="quarter" idx="12"/>
          </p:nvPr>
        </p:nvSpPr>
        <p:spPr/>
        <p:txBody>
          <a:bodyPr>
            <a:normAutofit fontScale="85000" lnSpcReduction="20000"/>
          </a:bodyPr>
          <a:lstStyle/>
          <a:p>
            <a:fld id="{D48C95FA-06A0-4D5B-B5F3-645497A338F6}" type="slidenum">
              <a:rPr lang="en-US" smtClean="0"/>
              <a:pPr/>
              <a:t>9</a:t>
            </a:fld>
            <a:endParaRPr lang="en-US" dirty="0"/>
          </a:p>
        </p:txBody>
      </p:sp>
      <p:sp>
        <p:nvSpPr>
          <p:cNvPr id="5" name="Content Placeholder 4">
            <a:extLst>
              <a:ext uri="{FF2B5EF4-FFF2-40B4-BE49-F238E27FC236}">
                <a16:creationId xmlns:a16="http://schemas.microsoft.com/office/drawing/2014/main" id="{9C581993-727D-40A8-95AB-81A315A24349}"/>
              </a:ext>
            </a:extLst>
          </p:cNvPr>
          <p:cNvSpPr>
            <a:spLocks noGrp="1"/>
          </p:cNvSpPr>
          <p:nvPr>
            <p:ph sz="quarter" idx="1"/>
          </p:nvPr>
        </p:nvSpPr>
        <p:spPr>
          <a:xfrm>
            <a:off x="164756" y="1600200"/>
            <a:ext cx="8903044" cy="4495800"/>
          </a:xfrm>
        </p:spPr>
        <p:txBody>
          <a:bodyPr>
            <a:normAutofit/>
          </a:bodyPr>
          <a:lstStyle/>
          <a:p>
            <a:pPr marL="0" indent="0">
              <a:buNone/>
            </a:pPr>
            <a:r>
              <a:rPr lang="en-US" sz="2300" dirty="0">
                <a:latin typeface="Times New Roman" panose="02020603050405020304" pitchFamily="18" charset="0"/>
                <a:cs typeface="Times New Roman" panose="02020603050405020304" pitchFamily="18" charset="0"/>
              </a:rPr>
              <a:t>There are currently 89 GPCIs that reflect the differences in relative costs associated with physician work, practice expenses, and medical liability insurance in each locality as compared to national average relative costs. </a:t>
            </a:r>
          </a:p>
          <a:p>
            <a:pPr marL="0" indent="0">
              <a:buNone/>
            </a:pPr>
            <a:endParaRPr lang="en-US" sz="2300" dirty="0">
              <a:latin typeface="Times New Roman" panose="02020603050405020304" pitchFamily="18" charset="0"/>
              <a:cs typeface="Times New Roman" panose="02020603050405020304" pitchFamily="18" charset="0"/>
            </a:endParaRPr>
          </a:p>
          <a:p>
            <a:pPr marL="0" indent="0">
              <a:buNone/>
            </a:pPr>
            <a:endParaRPr lang="en-US" sz="1600" dirty="0"/>
          </a:p>
          <a:p>
            <a:pPr marL="0" indent="0">
              <a:buNone/>
            </a:pPr>
            <a:endParaRPr lang="en-US" sz="1900" dirty="0"/>
          </a:p>
        </p:txBody>
      </p:sp>
      <p:pic>
        <p:nvPicPr>
          <p:cNvPr id="3" name="Content Placeholder 11">
            <a:extLst>
              <a:ext uri="{FF2B5EF4-FFF2-40B4-BE49-F238E27FC236}">
                <a16:creationId xmlns:a16="http://schemas.microsoft.com/office/drawing/2014/main" id="{DAA6DB70-F358-63E2-F5FA-D46B8F946C2A}"/>
              </a:ext>
            </a:extLst>
          </p:cNvPr>
          <p:cNvPicPr>
            <a:picLocks noChangeAspect="1"/>
          </p:cNvPicPr>
          <p:nvPr/>
        </p:nvPicPr>
        <p:blipFill>
          <a:blip r:embed="rId2"/>
          <a:stretch>
            <a:fillRect/>
          </a:stretch>
        </p:blipFill>
        <p:spPr>
          <a:xfrm>
            <a:off x="164756" y="3276600"/>
            <a:ext cx="8979244" cy="3048000"/>
          </a:xfrm>
          <a:prstGeom prst="rect">
            <a:avLst/>
          </a:prstGeom>
        </p:spPr>
      </p:pic>
    </p:spTree>
    <p:extLst>
      <p:ext uri="{BB962C8B-B14F-4D97-AF65-F5344CB8AC3E}">
        <p14:creationId xmlns:p14="http://schemas.microsoft.com/office/powerpoint/2010/main" val="536661922"/>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Custom 2">
      <a:dk1>
        <a:srgbClr val="000000"/>
      </a:dk1>
      <a:lt1>
        <a:srgbClr val="FFFFFF"/>
      </a:lt1>
      <a:dk2>
        <a:srgbClr val="FFFFFF"/>
      </a:dk2>
      <a:lt2>
        <a:srgbClr val="DDE9EC"/>
      </a:lt2>
      <a:accent1>
        <a:srgbClr val="525A7D"/>
      </a:accent1>
      <a:accent2>
        <a:srgbClr val="638BAD"/>
      </a:accent2>
      <a:accent3>
        <a:srgbClr val="8A8A9C"/>
      </a:accent3>
      <a:accent4>
        <a:srgbClr val="FADA7A"/>
      </a:accent4>
      <a:accent5>
        <a:srgbClr val="B88472"/>
      </a:accent5>
      <a:accent6>
        <a:srgbClr val="8E736A"/>
      </a:accent6>
      <a:hlink>
        <a:srgbClr val="B292CA"/>
      </a:hlink>
      <a:folHlink>
        <a:srgbClr val="6B5680"/>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e44c0120-2ebd-44c8-86a0-f4ef8c32d5db" xsi:nil="true"/>
    <lcf76f155ced4ddcb4097134ff3c332f xmlns="1dad3c31-4650-44c8-8a21-7041d9db811d">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0DF5AC28CF0E944BB47121EDB2638017" ma:contentTypeVersion="14" ma:contentTypeDescription="Create a new document." ma:contentTypeScope="" ma:versionID="834980f5c1e3d3d7ee1650c17de6a1af">
  <xsd:schema xmlns:xsd="http://www.w3.org/2001/XMLSchema" xmlns:xs="http://www.w3.org/2001/XMLSchema" xmlns:p="http://schemas.microsoft.com/office/2006/metadata/properties" xmlns:ns2="1dad3c31-4650-44c8-8a21-7041d9db811d" xmlns:ns3="e44c0120-2ebd-44c8-86a0-f4ef8c32d5db" targetNamespace="http://schemas.microsoft.com/office/2006/metadata/properties" ma:root="true" ma:fieldsID="5aee880041f0e87f57f3eb8f41c7e2fe" ns2:_="" ns3:_="">
    <xsd:import namespace="1dad3c31-4650-44c8-8a21-7041d9db811d"/>
    <xsd:import namespace="e44c0120-2ebd-44c8-86a0-f4ef8c32d5db"/>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Location"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dad3c31-4650-44c8-8a21-7041d9db811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8bc918c8-c6e2-4067-aa4d-7549b1486858"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dexed="true" ma:internalName="MediaServiceLocation" ma:readOnly="true">
      <xsd:simpleType>
        <xsd:restriction base="dms:Text"/>
      </xsd:simpleType>
    </xsd:element>
    <xsd:element name="MediaServiceBillingMetadata" ma:index="21"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44c0120-2ebd-44c8-86a0-f4ef8c32d5db"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c86639a6-3224-418a-8bc5-03acce1c91aa}" ma:internalName="TaxCatchAll" ma:showField="CatchAllData" ma:web="e44c0120-2ebd-44c8-86a0-f4ef8c32d5d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4C48BC4-4C3E-4B7C-A11E-D5114EAC2348}">
  <ds:schemaRefs>
    <ds:schemaRef ds:uri="http://schemas.microsoft.com/office/2006/metadata/properties"/>
    <ds:schemaRef ds:uri="http://schemas.microsoft.com/office/infopath/2007/PartnerControls"/>
    <ds:schemaRef ds:uri="e44c0120-2ebd-44c8-86a0-f4ef8c32d5db"/>
    <ds:schemaRef ds:uri="1dad3c31-4650-44c8-8a21-7041d9db811d"/>
  </ds:schemaRefs>
</ds:datastoreItem>
</file>

<file path=customXml/itemProps2.xml><?xml version="1.0" encoding="utf-8"?>
<ds:datastoreItem xmlns:ds="http://schemas.openxmlformats.org/officeDocument/2006/customXml" ds:itemID="{BFDBA60B-3CA0-4AF8-8F73-C1B88DCB3B9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dad3c31-4650-44c8-8a21-7041d9db811d"/>
    <ds:schemaRef ds:uri="e44c0120-2ebd-44c8-86a0-f4ef8c32d5d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17D4053-1B1B-474D-880D-610BF8EB719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Median</Template>
  <TotalTime>20431</TotalTime>
  <Words>1439</Words>
  <Application>Microsoft Office PowerPoint</Application>
  <PresentationFormat>On-screen Show (4:3)</PresentationFormat>
  <Paragraphs>169</Paragraphs>
  <Slides>23</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Arial</vt:lpstr>
      <vt:lpstr>Calibri</vt:lpstr>
      <vt:lpstr>Times New Roman</vt:lpstr>
      <vt:lpstr>Tw Cen MT</vt:lpstr>
      <vt:lpstr>Wingdings</vt:lpstr>
      <vt:lpstr>Wingdings 2</vt:lpstr>
      <vt:lpstr>Median</vt:lpstr>
      <vt:lpstr>                   </vt:lpstr>
      <vt:lpstr>Business of Medicine</vt:lpstr>
      <vt:lpstr>Practice Settings</vt:lpstr>
      <vt:lpstr>Health Plan Types</vt:lpstr>
      <vt:lpstr>Health Plan Types</vt:lpstr>
      <vt:lpstr>Traditional Medicare</vt:lpstr>
      <vt:lpstr>Medicare Physician Fee Calculation</vt:lpstr>
      <vt:lpstr>Relative Value Units</vt:lpstr>
      <vt:lpstr>Geographic Practice Cost Indices (GPCIs)</vt:lpstr>
      <vt:lpstr>Conversion Factor (CF)</vt:lpstr>
      <vt:lpstr>RVUs, GPCIs, and CFs Fee Calculation</vt:lpstr>
      <vt:lpstr>Medicare Advantage Plans (MAPs)</vt:lpstr>
      <vt:lpstr>Medicaid and Medicaid Managed Care</vt:lpstr>
      <vt:lpstr>Medicaid and Medicaid Managed Care</vt:lpstr>
      <vt:lpstr>Medicaid Managed Care Service Areas</vt:lpstr>
      <vt:lpstr>Harris County MCOs</vt:lpstr>
      <vt:lpstr>Commercial Plans</vt:lpstr>
      <vt:lpstr>Commercial Plans</vt:lpstr>
      <vt:lpstr>Individual/Marketplace Plans</vt:lpstr>
      <vt:lpstr>Fully-Insured vs. Self-Insured</vt:lpstr>
      <vt:lpstr>Fully-Insured vs. Self-Insured</vt:lpstr>
      <vt:lpstr>Fully-Insured vs. Self-Insured</vt:lpstr>
      <vt:lpstr>Contact Information</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Owner</dc:creator>
  <cp:lastModifiedBy>April Bellard</cp:lastModifiedBy>
  <cp:revision>875</cp:revision>
  <cp:lastPrinted>2016-06-14T18:31:41Z</cp:lastPrinted>
  <dcterms:created xsi:type="dcterms:W3CDTF">2012-02-14T01:46:21Z</dcterms:created>
  <dcterms:modified xsi:type="dcterms:W3CDTF">2026-02-18T18:29:39Z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0x0101000DF5AC28CF0E944BB47121EDB2638017</vt:lpwstr>
  </property>
  <property fmtid="{D5CDD505-2E9C-101B-9397-08002B2CF9AE}" pid="3" name="MediaServiceImageTags">
    <vt:lpwstr/>
  </property>
</Properties>
</file>